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1"/>
  </p:notesMasterIdLst>
  <p:sldIdLst>
    <p:sldId id="5144" r:id="rId5"/>
    <p:sldId id="5140" r:id="rId6"/>
    <p:sldId id="5135" r:id="rId7"/>
    <p:sldId id="5145" r:id="rId8"/>
    <p:sldId id="5137" r:id="rId9"/>
    <p:sldId id="5146" r:id="rId10"/>
  </p:sldIdLst>
  <p:sldSz cx="12192000" cy="6858000"/>
  <p:notesSz cx="6858000" cy="9144000"/>
  <p:embeddedFontLst>
    <p:embeddedFont>
      <p:font typeface="Gluten" pitchFamily="2" charset="0"/>
      <p:regular r:id="rId12"/>
      <p:bold r:id="rId13"/>
    </p:embeddedFont>
    <p:embeddedFont>
      <p:font typeface="Open Sans" panose="020B0606030504020204" pitchFamily="34" charset="0"/>
      <p:regular r:id="rId14"/>
      <p:bold r:id="rId15"/>
      <p:italic r:id="rId16"/>
      <p:boldItalic r:id="rId17"/>
    </p:embeddedFont>
    <p:embeddedFont>
      <p:font typeface="Poppins" panose="00000500000000000000" pitchFamily="2" charset="0"/>
      <p:regular r:id="rId18"/>
      <p:bold r:id="rId19"/>
      <p:italic r:id="rId20"/>
      <p:boldItalic r:id="rId21"/>
    </p:embeddedFont>
    <p:embeddedFont>
      <p:font typeface="Segoe UI" panose="020B0502040204020203"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4A92DA-9082-8292-8DAA-2C886420F9DF}" v="16" dt="2025-06-02T23:00:21.558"/>
    <p1510:client id="{5BCE268E-6303-4A3F-A439-234FCCCD23E4}" v="15" dt="2025-06-02T08:45:15.779"/>
    <p1510:client id="{740313FF-4EEA-4677-A2D2-ABF57C865DF8}" v="24" dt="2025-06-03T03:18:57.152"/>
    <p1510:client id="{8128E488-FED7-0F0F-000D-A80EEE1C5DEA}" v="1" dt="2025-06-02T23:01:58.4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0" autoAdjust="0"/>
    <p:restoredTop sz="94660"/>
  </p:normalViewPr>
  <p:slideViewPr>
    <p:cSldViewPr snapToGrid="0">
      <p:cViewPr varScale="1">
        <p:scale>
          <a:sx n="137" d="100"/>
          <a:sy n="137" d="100"/>
        </p:scale>
        <p:origin x="144" y="8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10.fntdata"/><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8059B6-588E-449F-B062-F32C4FC7A0A2}" type="datetimeFigureOut">
              <a:rPr lang="en-AU" smtClean="0"/>
              <a:t>3/06/2025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990C3D-68DF-4496-A5BD-2ACE7BC338C4}" type="slidenum">
              <a:rPr lang="en-AU" smtClean="0"/>
              <a:t>‹#›</a:t>
            </a:fld>
            <a:endParaRPr lang="en-AU"/>
          </a:p>
        </p:txBody>
      </p:sp>
    </p:spTree>
    <p:extLst>
      <p:ext uri="{BB962C8B-B14F-4D97-AF65-F5344CB8AC3E}">
        <p14:creationId xmlns:p14="http://schemas.microsoft.com/office/powerpoint/2010/main" val="552397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EC5AA-C3B4-62AF-1655-DEFA050AF0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B6D2BA-1127-191E-9802-C5453F3EDF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1748FB-BD1A-D7F7-E10C-C4192885119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0EAA2687-6790-D905-3743-5EE8EDBEEDE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F125A-619E-4C4C-A1D2-648ACE14959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089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569"/>
              </a:lnSpc>
              <a:spcAft>
                <a:spcPts val="800"/>
              </a:spcAft>
              <a:buNone/>
            </a:pPr>
            <a:r>
              <a:rPr lang="en-US" sz="2800" b="1" i="0" dirty="0">
                <a:solidFill>
                  <a:srgbClr val="009EDE"/>
                </a:solidFill>
                <a:effectLst/>
                <a:latin typeface="Gluten" pitchFamily="2" charset="0"/>
              </a:rPr>
              <a:t>What is diabetes?</a:t>
            </a:r>
            <a:r>
              <a:rPr lang="en-US" sz="2800" b="0" i="0" dirty="0">
                <a:solidFill>
                  <a:srgbClr val="009EDE"/>
                </a:solidFill>
                <a:effectLst/>
                <a:latin typeface="Gluten" pitchFamily="2" charset="0"/>
              </a:rPr>
              <a:t> </a:t>
            </a:r>
            <a:endParaRPr lang="en-US" sz="4000" b="0" i="0" dirty="0">
              <a:solidFill>
                <a:srgbClr val="009EDE"/>
              </a:solidFill>
              <a:effectLst/>
              <a:latin typeface="Gluten" pitchFamily="2" charset="0"/>
            </a:endParaRPr>
          </a:p>
          <a:p>
            <a:pPr fontAlgn="base">
              <a:spcAft>
                <a:spcPts val="800"/>
              </a:spcAft>
            </a:pPr>
            <a:r>
              <a:rPr lang="en-US" sz="1200" b="0" i="0" dirty="0">
                <a:solidFill>
                  <a:srgbClr val="000000"/>
                </a:solidFill>
                <a:effectLst/>
              </a:rPr>
              <a:t>Diabetes happens when there’s too much sugar (called glucose) in your blood. We all get glucose from the food we eat, and it gives our bodies energy to move, think and play. </a:t>
            </a:r>
          </a:p>
          <a:p>
            <a:pPr fontAlgn="base">
              <a:spcAft>
                <a:spcPts val="800"/>
              </a:spcAft>
            </a:pPr>
            <a:endParaRPr lang="en-US" b="0" i="0" dirty="0">
              <a:solidFill>
                <a:srgbClr val="000000"/>
              </a:solidFill>
              <a:effectLst/>
            </a:endParaRPr>
          </a:p>
          <a:p>
            <a:pPr fontAlgn="base">
              <a:spcAft>
                <a:spcPts val="800"/>
              </a:spcAft>
            </a:pPr>
            <a:r>
              <a:rPr lang="en-US" sz="1200" b="0" i="0" dirty="0">
                <a:solidFill>
                  <a:srgbClr val="000000"/>
                </a:solidFill>
                <a:effectLst/>
              </a:rPr>
              <a:t>To use glucose, our body needs insulin — like a key that opens the door to let glucose into our cells. Insulin is made by the pancreas, an organ near your tummy.  </a:t>
            </a:r>
          </a:p>
          <a:p>
            <a:pPr fontAlgn="base">
              <a:spcAft>
                <a:spcPts val="800"/>
              </a:spcAft>
            </a:pPr>
            <a:endParaRPr lang="en-US" b="0" i="0" dirty="0">
              <a:solidFill>
                <a:srgbClr val="000000"/>
              </a:solidFill>
              <a:effectLst/>
            </a:endParaRPr>
          </a:p>
          <a:p>
            <a:pPr fontAlgn="base">
              <a:spcAft>
                <a:spcPts val="800"/>
              </a:spcAft>
            </a:pPr>
            <a:r>
              <a:rPr lang="en-US" sz="1200" b="0" i="0" dirty="0">
                <a:solidFill>
                  <a:srgbClr val="000000"/>
                </a:solidFill>
                <a:effectLst/>
              </a:rPr>
              <a:t>People with diabetes either don’t make insulin or it doesn’t work properly, so the glucose can’t get into the cells and stays in the blood. </a:t>
            </a:r>
          </a:p>
          <a:p>
            <a:pPr fontAlgn="base">
              <a:spcAft>
                <a:spcPts val="800"/>
              </a:spcAft>
            </a:pPr>
            <a:endParaRPr lang="en-US" b="0" i="0" dirty="0">
              <a:solidFill>
                <a:srgbClr val="000000"/>
              </a:solidFill>
              <a:effectLst/>
            </a:endParaRPr>
          </a:p>
          <a:p>
            <a:pPr algn="l" rtl="0" fontAlgn="base">
              <a:spcAft>
                <a:spcPts val="800"/>
              </a:spcAft>
            </a:pPr>
            <a:r>
              <a:rPr lang="en-US" sz="1200" b="0" i="0" dirty="0">
                <a:solidFill>
                  <a:srgbClr val="000000"/>
                </a:solidFill>
                <a:effectLst/>
              </a:rPr>
              <a:t>Too much glucose in your blood can make you feel sick, and over time, it can hurt important parts of your body like your eyes, heart and feet. </a:t>
            </a:r>
            <a:endParaRPr lang="en-US" b="0" i="0" dirty="0">
              <a:solidFill>
                <a:srgbClr val="000000"/>
              </a:solidFill>
              <a:effectLst/>
            </a:endParaRPr>
          </a:p>
          <a:p>
            <a:endParaRPr lang="en-AU" dirty="0"/>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F125A-619E-4C4C-A1D2-648ACE14959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3640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F125A-619E-4C4C-A1D2-648ACE14959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7639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F125A-619E-4C4C-A1D2-648ACE14959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1667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569"/>
              </a:lnSpc>
              <a:spcAft>
                <a:spcPts val="800"/>
              </a:spcAft>
              <a:buNone/>
            </a:pPr>
            <a:r>
              <a:rPr lang="en-US" sz="1200" b="0" i="0" dirty="0">
                <a:solidFill>
                  <a:srgbClr val="000000"/>
                </a:solidFill>
                <a:effectLst/>
                <a:latin typeface="WordVisi_MSFontService"/>
              </a:rPr>
              <a:t>Because diabetes can develop quickly in kids, it’s important to know the early warning signs.</a:t>
            </a:r>
            <a:r>
              <a:rPr lang="en-US" sz="1200" b="1" i="0" dirty="0">
                <a:solidFill>
                  <a:srgbClr val="000000"/>
                </a:solidFill>
                <a:effectLst/>
                <a:latin typeface="WordVisi_MSFontService"/>
              </a:rPr>
              <a:t> </a:t>
            </a:r>
            <a:r>
              <a:rPr lang="en-US" sz="1200" b="0" i="0" dirty="0">
                <a:solidFill>
                  <a:srgbClr val="000000"/>
                </a:solidFill>
                <a:effectLst/>
                <a:latin typeface="WordVisiPilcrow_MSFontService"/>
              </a:rPr>
              <a:t> </a:t>
            </a:r>
            <a:endParaRPr lang="en-US" b="0" i="0" dirty="0">
              <a:solidFill>
                <a:srgbClr val="000000"/>
              </a:solidFill>
              <a:effectLst/>
              <a:latin typeface="Segoe UI" panose="020B0502040204020203" pitchFamily="34" charset="0"/>
            </a:endParaRPr>
          </a:p>
          <a:p>
            <a:pPr algn="l" rtl="0" fontAlgn="base">
              <a:lnSpc>
                <a:spcPts val="1569"/>
              </a:lnSpc>
              <a:spcAft>
                <a:spcPts val="800"/>
              </a:spcAft>
              <a:buNone/>
            </a:pPr>
            <a:r>
              <a:rPr lang="en-US" sz="1200" b="1" i="0" dirty="0">
                <a:solidFill>
                  <a:srgbClr val="000000"/>
                </a:solidFill>
                <a:effectLst/>
                <a:latin typeface="WordVisi_MSFontService"/>
              </a:rPr>
              <a:t>What are the 4Ts?</a:t>
            </a:r>
            <a:r>
              <a:rPr lang="en-US" sz="1200" b="0" i="0" dirty="0">
                <a:solidFill>
                  <a:srgbClr val="000000"/>
                </a:solidFill>
                <a:effectLst/>
                <a:latin typeface="WordVisiPilcrow_MSFontService"/>
              </a:rPr>
              <a:t> </a:t>
            </a:r>
            <a:endParaRPr lang="en-US" b="0" i="0" dirty="0">
              <a:solidFill>
                <a:srgbClr val="000000"/>
              </a:solidFill>
              <a:effectLst/>
              <a:latin typeface="Segoe UI" panose="020B0502040204020203" pitchFamily="34" charset="0"/>
            </a:endParaRPr>
          </a:p>
          <a:p>
            <a:pPr algn="l" rtl="0" fontAlgn="base">
              <a:lnSpc>
                <a:spcPts val="1569"/>
              </a:lnSpc>
              <a:buFont typeface="Arial" panose="020B0604020202020204" pitchFamily="34" charset="0"/>
              <a:buChar char="•"/>
            </a:pPr>
            <a:r>
              <a:rPr lang="en-US" sz="1200" b="0" i="0" dirty="0">
                <a:solidFill>
                  <a:srgbClr val="000000"/>
                </a:solidFill>
                <a:effectLst/>
                <a:latin typeface="WordVisi_MSFontService"/>
              </a:rPr>
              <a:t>Tired – unexplained or excessive fatigue  </a:t>
            </a:r>
            <a:r>
              <a:rPr lang="en-US" sz="1200" b="0" i="0" dirty="0">
                <a:solidFill>
                  <a:srgbClr val="000000"/>
                </a:solidFill>
                <a:effectLst/>
                <a:latin typeface="WordVisiPilcrow_MSFontService"/>
              </a:rPr>
              <a:t> </a:t>
            </a:r>
            <a:endParaRPr lang="en-US" sz="1200" b="0" i="0" dirty="0">
              <a:solidFill>
                <a:srgbClr val="000000"/>
              </a:solidFill>
              <a:effectLst/>
              <a:latin typeface="Aptos Display" panose="020B0004020202020204" pitchFamily="34" charset="0"/>
            </a:endParaRPr>
          </a:p>
          <a:p>
            <a:pPr algn="l" rtl="0" fontAlgn="base">
              <a:lnSpc>
                <a:spcPts val="1569"/>
              </a:lnSpc>
              <a:buFont typeface="Arial" panose="020B0604020202020204" pitchFamily="34" charset="0"/>
              <a:buChar char="•"/>
            </a:pPr>
            <a:r>
              <a:rPr lang="en-US" sz="1200" b="0" i="0" dirty="0">
                <a:solidFill>
                  <a:srgbClr val="000000"/>
                </a:solidFill>
                <a:effectLst/>
                <a:latin typeface="WordVisi_MSFontService"/>
              </a:rPr>
              <a:t>Thirsty – a thirst that can’t be quenched  </a:t>
            </a:r>
            <a:r>
              <a:rPr lang="en-US" sz="1200" b="0" i="0" dirty="0">
                <a:solidFill>
                  <a:srgbClr val="000000"/>
                </a:solidFill>
                <a:effectLst/>
                <a:latin typeface="WordVisiPilcrow_MSFontService"/>
              </a:rPr>
              <a:t> </a:t>
            </a:r>
            <a:endParaRPr lang="en-US" sz="1200" b="0" i="0" dirty="0">
              <a:solidFill>
                <a:srgbClr val="000000"/>
              </a:solidFill>
              <a:effectLst/>
              <a:latin typeface="Aptos Display" panose="020B0004020202020204" pitchFamily="34" charset="0"/>
            </a:endParaRPr>
          </a:p>
          <a:p>
            <a:pPr algn="l" rtl="0" fontAlgn="base">
              <a:lnSpc>
                <a:spcPts val="1569"/>
              </a:lnSpc>
              <a:buFont typeface="Arial" panose="020B0604020202020204" pitchFamily="34" charset="0"/>
              <a:buChar char="•"/>
            </a:pPr>
            <a:r>
              <a:rPr lang="en-US" sz="1200" b="0" i="0" dirty="0">
                <a:solidFill>
                  <a:srgbClr val="000000"/>
                </a:solidFill>
                <a:effectLst/>
                <a:latin typeface="WordVisi_MSFontService"/>
              </a:rPr>
              <a:t>Thinner – sudden or unexplained weight loss  </a:t>
            </a:r>
            <a:r>
              <a:rPr lang="en-US" sz="1200" b="0" i="0" dirty="0">
                <a:solidFill>
                  <a:srgbClr val="000000"/>
                </a:solidFill>
                <a:effectLst/>
                <a:latin typeface="WordVisiPilcrow_MSFontService"/>
              </a:rPr>
              <a:t> </a:t>
            </a:r>
            <a:endParaRPr lang="en-US" sz="1200" b="0" i="0" dirty="0">
              <a:solidFill>
                <a:srgbClr val="000000"/>
              </a:solidFill>
              <a:effectLst/>
              <a:latin typeface="Aptos Display" panose="020B0004020202020204" pitchFamily="34" charset="0"/>
            </a:endParaRPr>
          </a:p>
          <a:p>
            <a:pPr algn="l" rtl="0" fontAlgn="base">
              <a:lnSpc>
                <a:spcPts val="1569"/>
              </a:lnSpc>
              <a:buFont typeface="Arial" panose="020B0604020202020204" pitchFamily="34" charset="0"/>
              <a:buChar char="•"/>
            </a:pPr>
            <a:r>
              <a:rPr lang="en-US" sz="1200" b="0" i="0" dirty="0">
                <a:solidFill>
                  <a:srgbClr val="000000"/>
                </a:solidFill>
                <a:effectLst/>
                <a:latin typeface="WordVisi_MSFontService"/>
              </a:rPr>
              <a:t>Toilet – going to the toilet a lot  </a:t>
            </a:r>
            <a:r>
              <a:rPr lang="en-US" sz="1200" b="0" i="0" dirty="0">
                <a:solidFill>
                  <a:srgbClr val="000000"/>
                </a:solidFill>
                <a:effectLst/>
                <a:latin typeface="WordVisiPilcrow_MSFontService"/>
              </a:rPr>
              <a:t> </a:t>
            </a:r>
            <a:endParaRPr lang="en-US" sz="1200" b="0" i="0" dirty="0">
              <a:solidFill>
                <a:srgbClr val="000000"/>
              </a:solidFill>
              <a:effectLst/>
              <a:latin typeface="Aptos Display" panose="020B0004020202020204" pitchFamily="34" charset="0"/>
            </a:endParaRPr>
          </a:p>
          <a:p>
            <a:pPr algn="l" rtl="0" fontAlgn="base">
              <a:lnSpc>
                <a:spcPts val="1569"/>
              </a:lnSpc>
              <a:spcAft>
                <a:spcPts val="800"/>
              </a:spcAft>
            </a:pPr>
            <a:r>
              <a:rPr lang="en-US" sz="1200" b="0" i="0" dirty="0">
                <a:solidFill>
                  <a:srgbClr val="000000"/>
                </a:solidFill>
                <a:effectLst/>
                <a:latin typeface="WordVisi_MSFontService"/>
              </a:rPr>
              <a:t>Learning the 4Ts only takes a moment and can save a life. If you see the signs, let your parents or carers know.</a:t>
            </a:r>
            <a:r>
              <a:rPr lang="en-US" sz="1200" b="0" i="0" dirty="0">
                <a:solidFill>
                  <a:srgbClr val="000000"/>
                </a:solidFill>
                <a:effectLst/>
                <a:latin typeface="WordVisiPilcrow_MSFontService"/>
              </a:rPr>
              <a:t> </a:t>
            </a:r>
            <a:endParaRPr lang="en-US" b="0" i="0" dirty="0">
              <a:solidFill>
                <a:srgbClr val="000000"/>
              </a:solidFill>
              <a:effectLst/>
              <a:latin typeface="Segoe UI" panose="020B0502040204020203" pitchFamily="34" charset="0"/>
            </a:endParaRPr>
          </a:p>
          <a:p>
            <a:endParaRPr lang="en-AU" dirty="0"/>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F125A-619E-4C4C-A1D2-648ACE14959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862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B5ACF-4FD0-E5F6-D864-DC6DD46331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CF6F31-FC1C-4B51-022C-898D0C0626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7B58C0-244F-AEE2-9B32-EDA540B0BC1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CE6FFA7-9393-A441-B60A-F64DBF9947B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F125A-619E-4C4C-A1D2-648ACE14959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89117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4Ts -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A picture containing graphical user interface&#10;&#10;Description automatically generated">
            <a:extLst>
              <a:ext uri="{FF2B5EF4-FFF2-40B4-BE49-F238E27FC236}">
                <a16:creationId xmlns:a16="http://schemas.microsoft.com/office/drawing/2014/main" id="{47F6FC30-96AD-AE2D-F414-95F62A84A8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82485" y="6098581"/>
            <a:ext cx="1296000" cy="553616"/>
          </a:xfrm>
          <a:prstGeom prst="rect">
            <a:avLst/>
          </a:prstGeom>
        </p:spPr>
      </p:pic>
    </p:spTree>
    <p:extLst>
      <p:ext uri="{BB962C8B-B14F-4D97-AF65-F5344CB8AC3E}">
        <p14:creationId xmlns:p14="http://schemas.microsoft.com/office/powerpoint/2010/main" val="247253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4Ts - Gener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A picture containing graphical user interface&#10;&#10;Description automatically generated">
            <a:extLst>
              <a:ext uri="{FF2B5EF4-FFF2-40B4-BE49-F238E27FC236}">
                <a16:creationId xmlns:a16="http://schemas.microsoft.com/office/drawing/2014/main" id="{47F6FC30-96AD-AE2D-F414-95F62A84A8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82485" y="6098581"/>
            <a:ext cx="1296000" cy="553616"/>
          </a:xfrm>
          <a:prstGeom prst="rect">
            <a:avLst/>
          </a:prstGeom>
        </p:spPr>
      </p:pic>
    </p:spTree>
    <p:extLst>
      <p:ext uri="{BB962C8B-B14F-4D97-AF65-F5344CB8AC3E}">
        <p14:creationId xmlns:p14="http://schemas.microsoft.com/office/powerpoint/2010/main" val="327174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Ts - About 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A picture containing graphical user interface&#10;&#10;Description automatically generated">
            <a:extLst>
              <a:ext uri="{FF2B5EF4-FFF2-40B4-BE49-F238E27FC236}">
                <a16:creationId xmlns:a16="http://schemas.microsoft.com/office/drawing/2014/main" id="{47F6FC30-96AD-AE2D-F414-95F62A84A8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82485" y="6098581"/>
            <a:ext cx="1296000" cy="553616"/>
          </a:xfrm>
          <a:prstGeom prst="rect">
            <a:avLst/>
          </a:prstGeom>
        </p:spPr>
      </p:pic>
      <p:sp>
        <p:nvSpPr>
          <p:cNvPr id="3" name="Google Shape;2210;p14">
            <a:extLst>
              <a:ext uri="{FF2B5EF4-FFF2-40B4-BE49-F238E27FC236}">
                <a16:creationId xmlns:a16="http://schemas.microsoft.com/office/drawing/2014/main" id="{AF2302E5-D1C6-0C0C-7CC9-1AA236A9E0FE}"/>
              </a:ext>
            </a:extLst>
          </p:cNvPr>
          <p:cNvSpPr/>
          <p:nvPr userDrawn="1"/>
        </p:nvSpPr>
        <p:spPr>
          <a:xfrm rot="494690">
            <a:off x="7388741" y="1019597"/>
            <a:ext cx="3846047" cy="4662032"/>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Picture Placeholder 4">
            <a:extLst>
              <a:ext uri="{FF2B5EF4-FFF2-40B4-BE49-F238E27FC236}">
                <a16:creationId xmlns:a16="http://schemas.microsoft.com/office/drawing/2014/main" id="{DB10C1C0-5284-AB4B-5BEF-5442AB047B87}"/>
              </a:ext>
            </a:extLst>
          </p:cNvPr>
          <p:cNvSpPr>
            <a:spLocks noGrp="1"/>
          </p:cNvSpPr>
          <p:nvPr>
            <p:ph type="pic" sz="quarter" idx="10"/>
          </p:nvPr>
        </p:nvSpPr>
        <p:spPr>
          <a:xfrm rot="480000">
            <a:off x="7637503" y="1203628"/>
            <a:ext cx="3466948" cy="3555844"/>
          </a:xfrm>
        </p:spPr>
        <p:txBody>
          <a:bodyPr/>
          <a:lstStyle/>
          <a:p>
            <a:endParaRPr lang="en-AU"/>
          </a:p>
        </p:txBody>
      </p:sp>
    </p:spTree>
    <p:extLst>
      <p:ext uri="{BB962C8B-B14F-4D97-AF65-F5344CB8AC3E}">
        <p14:creationId xmlns:p14="http://schemas.microsoft.com/office/powerpoint/2010/main" val="2317230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Ts - Favourite things">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 name="Picture 1" descr="A picture containing graphical user interface&#10;&#10;Description automatically generated">
            <a:extLst>
              <a:ext uri="{FF2B5EF4-FFF2-40B4-BE49-F238E27FC236}">
                <a16:creationId xmlns:a16="http://schemas.microsoft.com/office/drawing/2014/main" id="{47F6FC30-96AD-AE2D-F414-95F62A84A8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82485" y="6098581"/>
            <a:ext cx="1296000" cy="553616"/>
          </a:xfrm>
          <a:prstGeom prst="rect">
            <a:avLst/>
          </a:prstGeom>
        </p:spPr>
      </p:pic>
      <p:sp>
        <p:nvSpPr>
          <p:cNvPr id="25" name="Picture Placeholder 24">
            <a:extLst>
              <a:ext uri="{FF2B5EF4-FFF2-40B4-BE49-F238E27FC236}">
                <a16:creationId xmlns:a16="http://schemas.microsoft.com/office/drawing/2014/main" id="{6BC654AB-A094-E1B2-03FB-597A6D73D2FD}"/>
              </a:ext>
            </a:extLst>
          </p:cNvPr>
          <p:cNvSpPr>
            <a:spLocks noGrp="1"/>
          </p:cNvSpPr>
          <p:nvPr>
            <p:ph type="pic" sz="quarter" idx="14"/>
          </p:nvPr>
        </p:nvSpPr>
        <p:spPr>
          <a:xfrm rot="21297652">
            <a:off x="2731233" y="2411786"/>
            <a:ext cx="2808000" cy="2880000"/>
          </a:xfrm>
        </p:spPr>
        <p:txBody>
          <a:bodyPr/>
          <a:lstStyle/>
          <a:p>
            <a:endParaRPr lang="en-AU" dirty="0"/>
          </a:p>
        </p:txBody>
      </p:sp>
      <p:sp>
        <p:nvSpPr>
          <p:cNvPr id="27" name="Picture Placeholder 26">
            <a:extLst>
              <a:ext uri="{FF2B5EF4-FFF2-40B4-BE49-F238E27FC236}">
                <a16:creationId xmlns:a16="http://schemas.microsoft.com/office/drawing/2014/main" id="{4F02642D-3594-D32F-4D70-8038E1D21BDA}"/>
              </a:ext>
            </a:extLst>
          </p:cNvPr>
          <p:cNvSpPr>
            <a:spLocks noGrp="1"/>
          </p:cNvSpPr>
          <p:nvPr>
            <p:ph type="pic" sz="quarter" idx="15"/>
          </p:nvPr>
        </p:nvSpPr>
        <p:spPr>
          <a:xfrm rot="300000">
            <a:off x="6059884" y="2819729"/>
            <a:ext cx="2808000" cy="2880000"/>
          </a:xfrm>
        </p:spPr>
        <p:txBody>
          <a:bodyPr/>
          <a:lstStyle/>
          <a:p>
            <a:endParaRPr lang="en-AU" dirty="0"/>
          </a:p>
        </p:txBody>
      </p:sp>
      <p:sp>
        <p:nvSpPr>
          <p:cNvPr id="29" name="Picture Placeholder 28">
            <a:extLst>
              <a:ext uri="{FF2B5EF4-FFF2-40B4-BE49-F238E27FC236}">
                <a16:creationId xmlns:a16="http://schemas.microsoft.com/office/drawing/2014/main" id="{6D44F011-5F8C-9A73-E1E0-39259170D1F0}"/>
              </a:ext>
            </a:extLst>
          </p:cNvPr>
          <p:cNvSpPr>
            <a:spLocks noGrp="1"/>
          </p:cNvSpPr>
          <p:nvPr>
            <p:ph type="pic" sz="quarter" idx="16"/>
          </p:nvPr>
        </p:nvSpPr>
        <p:spPr>
          <a:xfrm rot="585221">
            <a:off x="9042296" y="2224400"/>
            <a:ext cx="2808000" cy="2880000"/>
          </a:xfrm>
        </p:spPr>
        <p:txBody>
          <a:bodyPr/>
          <a:lstStyle>
            <a:lvl1pPr marL="0" indent="0">
              <a:buNone/>
              <a:defRPr/>
            </a:lvl1pPr>
          </a:lstStyle>
          <a:p>
            <a:endParaRPr lang="en-AU" dirty="0"/>
          </a:p>
        </p:txBody>
      </p:sp>
      <p:sp>
        <p:nvSpPr>
          <p:cNvPr id="17" name="Picture Placeholder 15">
            <a:extLst>
              <a:ext uri="{FF2B5EF4-FFF2-40B4-BE49-F238E27FC236}">
                <a16:creationId xmlns:a16="http://schemas.microsoft.com/office/drawing/2014/main" id="{C5849460-ED0E-21C0-540E-8F6FE33AB887}"/>
              </a:ext>
            </a:extLst>
          </p:cNvPr>
          <p:cNvSpPr>
            <a:spLocks noGrp="1"/>
          </p:cNvSpPr>
          <p:nvPr userDrawn="1">
            <p:ph type="pic" sz="quarter" idx="10"/>
          </p:nvPr>
        </p:nvSpPr>
        <p:spPr>
          <a:xfrm rot="20997812">
            <a:off x="188157" y="3065665"/>
            <a:ext cx="2842921" cy="2861361"/>
          </a:xfrm>
        </p:spPr>
        <p:txBody>
          <a:bodyPr/>
          <a:lstStyle/>
          <a:p>
            <a:endParaRPr lang="en-AU"/>
          </a:p>
        </p:txBody>
      </p:sp>
    </p:spTree>
    <p:extLst>
      <p:ext uri="{BB962C8B-B14F-4D97-AF65-F5344CB8AC3E}">
        <p14:creationId xmlns:p14="http://schemas.microsoft.com/office/powerpoint/2010/main" val="887874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4737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50BA43-C79F-4CD0-9503-3F53378BCE3F}"/>
              </a:ext>
            </a:extLst>
          </p:cNvPr>
          <p:cNvSpPr>
            <a:spLocks noGrp="1"/>
          </p:cNvSpPr>
          <p:nvPr>
            <p:ph type="title"/>
          </p:nvPr>
        </p:nvSpPr>
        <p:spPr>
          <a:xfrm>
            <a:off x="838200" y="533400"/>
            <a:ext cx="10857470" cy="1157288"/>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0C029BE-3D0E-4A22-BB62-6D03F8D8C172}"/>
              </a:ext>
            </a:extLst>
          </p:cNvPr>
          <p:cNvSpPr>
            <a:spLocks noGrp="1"/>
          </p:cNvSpPr>
          <p:nvPr>
            <p:ph type="body" idx="1"/>
          </p:nvPr>
        </p:nvSpPr>
        <p:spPr>
          <a:xfrm>
            <a:off x="838201" y="1868488"/>
            <a:ext cx="10857470" cy="4151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5874620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b="1" kern="1200">
          <a:solidFill>
            <a:srgbClr val="1C4A9F"/>
          </a:solidFill>
          <a:latin typeface="Poppins" panose="00000500000000000000" pitchFamily="2" charset="0"/>
          <a:ea typeface="Open Sans" panose="020B0606030504020204" pitchFamily="34" charset="0"/>
          <a:cs typeface="Poppins" panose="00000500000000000000" pitchFamily="2" charset="0"/>
        </a:defRPr>
      </a:lvl1pPr>
    </p:titleStyle>
    <p:bodyStyle>
      <a:lvl1pPr marL="177800" indent="-1778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28650" indent="-182563"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74738" indent="-1778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525588" indent="-1841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971675" indent="-1778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D09C4-BEFC-16DC-2BC2-4C8AA09650F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1C64833-2B17-F452-C7D6-E54B957DAAB4}"/>
              </a:ext>
            </a:extLst>
          </p:cNvPr>
          <p:cNvSpPr txBox="1"/>
          <p:nvPr/>
        </p:nvSpPr>
        <p:spPr>
          <a:xfrm>
            <a:off x="3063133" y="668226"/>
            <a:ext cx="6065735" cy="3635611"/>
          </a:xfrm>
          <a:prstGeom prst="rect">
            <a:avLst/>
          </a:prstGeom>
          <a:noFill/>
        </p:spPr>
        <p:txBody>
          <a:bodyPr wrap="square">
            <a:spAutoFit/>
          </a:bodyPr>
          <a:lstStyle/>
          <a:p>
            <a:pPr marL="0" marR="0" lvl="0" indent="0" algn="ctr" defTabSz="914400" rtl="0" eaLnBrk="1" fontAlgn="base" latinLnBrk="0" hangingPunct="1">
              <a:lnSpc>
                <a:spcPts val="9000"/>
              </a:lnSpc>
              <a:spcBef>
                <a:spcPts val="0"/>
              </a:spcBef>
              <a:spcAft>
                <a:spcPts val="0"/>
              </a:spcAft>
              <a:buClrTx/>
              <a:buSzTx/>
              <a:buFontTx/>
              <a:buNone/>
              <a:tabLst/>
              <a:defRPr/>
            </a:pPr>
            <a:r>
              <a:rPr kumimoji="0" lang="en-US" sz="9600" b="1" i="0" u="none" strike="noStrike" kern="1200" cap="none" spc="0" normalizeH="0" baseline="0" noProof="0" dirty="0">
                <a:ln>
                  <a:noFill/>
                </a:ln>
                <a:solidFill>
                  <a:srgbClr val="003D87"/>
                </a:solidFill>
                <a:effectLst/>
                <a:uLnTx/>
                <a:uFillTx/>
                <a:latin typeface="Gluten" pitchFamily="2" charset="0"/>
                <a:ea typeface="+mn-ea"/>
                <a:cs typeface="+mn-cs"/>
              </a:rPr>
              <a:t>Type 1 diabetes</a:t>
            </a:r>
          </a:p>
          <a:p>
            <a:pPr marL="0" marR="0" lvl="0" indent="0" algn="ctr" defTabSz="914400" rtl="0" eaLnBrk="1" fontAlgn="base" latinLnBrk="0" hangingPunct="1">
              <a:lnSpc>
                <a:spcPts val="8500"/>
              </a:lnSpc>
              <a:spcBef>
                <a:spcPts val="0"/>
              </a:spcBef>
              <a:spcAft>
                <a:spcPts val="0"/>
              </a:spcAft>
              <a:buClrTx/>
              <a:buSzTx/>
              <a:buFontTx/>
              <a:buNone/>
              <a:tabLst/>
              <a:defRPr/>
            </a:pPr>
            <a:r>
              <a:rPr kumimoji="0" lang="en-US" sz="9600" b="1" i="0" u="none" strike="noStrike" kern="1200" cap="none" spc="0" normalizeH="0" baseline="0" noProof="0" dirty="0">
                <a:ln>
                  <a:noFill/>
                </a:ln>
                <a:solidFill>
                  <a:srgbClr val="009EDE"/>
                </a:solidFill>
                <a:effectLst/>
                <a:uLnTx/>
                <a:uFillTx/>
                <a:latin typeface="Gluten" pitchFamily="2" charset="0"/>
                <a:ea typeface="+mn-ea"/>
                <a:cs typeface="+mn-cs"/>
              </a:rPr>
              <a:t>and me</a:t>
            </a:r>
            <a:endParaRPr kumimoji="0" lang="en-US" sz="9600" b="0" i="0" u="none" strike="noStrike" kern="1200" cap="none" spc="0" normalizeH="0" baseline="0" noProof="0" dirty="0">
              <a:ln>
                <a:noFill/>
              </a:ln>
              <a:solidFill>
                <a:srgbClr val="009EDE"/>
              </a:solidFill>
              <a:effectLst/>
              <a:uLnTx/>
              <a:uFillTx/>
              <a:latin typeface="Gluten" pitchFamily="2" charset="0"/>
              <a:ea typeface="+mn-ea"/>
              <a:cs typeface="+mn-cs"/>
            </a:endParaRPr>
          </a:p>
        </p:txBody>
      </p:sp>
      <p:grpSp>
        <p:nvGrpSpPr>
          <p:cNvPr id="8" name="Google Shape;2596;p19">
            <a:extLst>
              <a:ext uri="{FF2B5EF4-FFF2-40B4-BE49-F238E27FC236}">
                <a16:creationId xmlns:a16="http://schemas.microsoft.com/office/drawing/2014/main" id="{0C9517B4-7C55-8055-1A97-E9559C439466}"/>
              </a:ext>
            </a:extLst>
          </p:cNvPr>
          <p:cNvGrpSpPr/>
          <p:nvPr/>
        </p:nvGrpSpPr>
        <p:grpSpPr>
          <a:xfrm rot="1378824" flipH="1">
            <a:off x="729381" y="551914"/>
            <a:ext cx="2058215" cy="1569919"/>
            <a:chOff x="7887333" y="4818208"/>
            <a:chExt cx="2123022" cy="1619352"/>
          </a:xfrm>
        </p:grpSpPr>
        <p:sp>
          <p:nvSpPr>
            <p:cNvPr id="24" name="Google Shape;2597;p19">
              <a:extLst>
                <a:ext uri="{FF2B5EF4-FFF2-40B4-BE49-F238E27FC236}">
                  <a16:creationId xmlns:a16="http://schemas.microsoft.com/office/drawing/2014/main" id="{A33ADE50-6E07-D4E8-E9A6-59240A55553F}"/>
                </a:ext>
              </a:extLst>
            </p:cNvPr>
            <p:cNvSpPr/>
            <p:nvPr/>
          </p:nvSpPr>
          <p:spPr>
            <a:xfrm>
              <a:off x="7887438" y="4818266"/>
              <a:ext cx="2121981" cy="1618557"/>
            </a:xfrm>
            <a:custGeom>
              <a:avLst/>
              <a:gdLst/>
              <a:ahLst/>
              <a:cxnLst/>
              <a:rect l="l" t="t" r="r" b="b"/>
              <a:pathLst>
                <a:path w="1041463" h="794384" extrusionOk="0">
                  <a:moveTo>
                    <a:pt x="577215" y="0"/>
                  </a:moveTo>
                  <a:lnTo>
                    <a:pt x="794384" y="323087"/>
                  </a:lnTo>
                  <a:lnTo>
                    <a:pt x="794385" y="323087"/>
                  </a:lnTo>
                  <a:lnTo>
                    <a:pt x="794385" y="323088"/>
                  </a:lnTo>
                  <a:lnTo>
                    <a:pt x="794385" y="368082"/>
                  </a:lnTo>
                  <a:lnTo>
                    <a:pt x="840295" y="370712"/>
                  </a:lnTo>
                  <a:lnTo>
                    <a:pt x="1041463" y="794384"/>
                  </a:lnTo>
                  <a:lnTo>
                    <a:pt x="776144" y="673288"/>
                  </a:lnTo>
                  <a:lnTo>
                    <a:pt x="737235" y="757332"/>
                  </a:lnTo>
                  <a:lnTo>
                    <a:pt x="2" y="323088"/>
                  </a:lnTo>
                  <a:lnTo>
                    <a:pt x="0" y="323088"/>
                  </a:lnTo>
                  <a:lnTo>
                    <a:pt x="1" y="323088"/>
                  </a:lnTo>
                  <a:lnTo>
                    <a:pt x="0" y="323087"/>
                  </a:lnTo>
                  <a:lnTo>
                    <a:pt x="2" y="323087"/>
                  </a:lnTo>
                  <a:close/>
                </a:path>
              </a:pathLst>
            </a:custGeom>
            <a:solidFill>
              <a:srgbClr val="FFFFFF"/>
            </a:solidFill>
            <a:ln w="152400"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nvGrpSpPr>
            <p:cNvPr id="25" name="Google Shape;2598;p19">
              <a:extLst>
                <a:ext uri="{FF2B5EF4-FFF2-40B4-BE49-F238E27FC236}">
                  <a16:creationId xmlns:a16="http://schemas.microsoft.com/office/drawing/2014/main" id="{0AD1FA16-2D42-9FA1-E3E6-DC2E9920CD64}"/>
                </a:ext>
              </a:extLst>
            </p:cNvPr>
            <p:cNvGrpSpPr/>
            <p:nvPr/>
          </p:nvGrpSpPr>
          <p:grpSpPr>
            <a:xfrm>
              <a:off x="7887333" y="4818208"/>
              <a:ext cx="2123022" cy="1619352"/>
              <a:chOff x="5576887" y="3033712"/>
              <a:chExt cx="1041463" cy="794384"/>
            </a:xfrm>
          </p:grpSpPr>
          <p:sp>
            <p:nvSpPr>
              <p:cNvPr id="26" name="Google Shape;2599;p19">
                <a:extLst>
                  <a:ext uri="{FF2B5EF4-FFF2-40B4-BE49-F238E27FC236}">
                    <a16:creationId xmlns:a16="http://schemas.microsoft.com/office/drawing/2014/main" id="{37964DC4-E63C-8C37-A429-77EF3C970334}"/>
                  </a:ext>
                </a:extLst>
              </p:cNvPr>
              <p:cNvSpPr/>
              <p:nvPr/>
            </p:nvSpPr>
            <p:spPr>
              <a:xfrm>
                <a:off x="5576887" y="3356799"/>
                <a:ext cx="794385" cy="434244"/>
              </a:xfrm>
              <a:custGeom>
                <a:avLst/>
                <a:gdLst/>
                <a:ahLst/>
                <a:cxnLst/>
                <a:rect l="l" t="t" r="r" b="b"/>
                <a:pathLst>
                  <a:path w="794385" h="434244" extrusionOk="0">
                    <a:moveTo>
                      <a:pt x="0" y="0"/>
                    </a:moveTo>
                    <a:lnTo>
                      <a:pt x="794385" y="0"/>
                    </a:lnTo>
                    <a:lnTo>
                      <a:pt x="794385" y="310801"/>
                    </a:lnTo>
                    <a:lnTo>
                      <a:pt x="737235" y="434245"/>
                    </a:lnTo>
                    <a:lnTo>
                      <a:pt x="0" y="0"/>
                    </a:lnTo>
                    <a:close/>
                  </a:path>
                </a:pathLst>
              </a:custGeom>
              <a:solidFill>
                <a:srgbClr val="9DBFA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7" name="Google Shape;2600;p19">
                <a:extLst>
                  <a:ext uri="{FF2B5EF4-FFF2-40B4-BE49-F238E27FC236}">
                    <a16:creationId xmlns:a16="http://schemas.microsoft.com/office/drawing/2014/main" id="{6E33115E-24D4-E5A5-4C90-0BC4F558C8DF}"/>
                  </a:ext>
                </a:extLst>
              </p:cNvPr>
              <p:cNvSpPr/>
              <p:nvPr/>
            </p:nvSpPr>
            <p:spPr>
              <a:xfrm>
                <a:off x="5576887" y="3033712"/>
                <a:ext cx="794385" cy="323087"/>
              </a:xfrm>
              <a:custGeom>
                <a:avLst/>
                <a:gdLst/>
                <a:ahLst/>
                <a:cxnLst/>
                <a:rect l="l" t="t" r="r" b="b"/>
                <a:pathLst>
                  <a:path w="794385" h="323087" extrusionOk="0">
                    <a:moveTo>
                      <a:pt x="0" y="323088"/>
                    </a:moveTo>
                    <a:lnTo>
                      <a:pt x="577215" y="0"/>
                    </a:lnTo>
                    <a:lnTo>
                      <a:pt x="794385" y="323088"/>
                    </a:lnTo>
                    <a:lnTo>
                      <a:pt x="0" y="323088"/>
                    </a:lnTo>
                    <a:close/>
                  </a:path>
                </a:pathLst>
              </a:custGeom>
              <a:solidFill>
                <a:srgbClr val="CEDFD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8" name="Google Shape;2601;p19">
                <a:extLst>
                  <a:ext uri="{FF2B5EF4-FFF2-40B4-BE49-F238E27FC236}">
                    <a16:creationId xmlns:a16="http://schemas.microsoft.com/office/drawing/2014/main" id="{C09934AA-312B-ABF5-A4D0-91564A8B2675}"/>
                  </a:ext>
                </a:extLst>
              </p:cNvPr>
              <p:cNvSpPr/>
              <p:nvPr/>
            </p:nvSpPr>
            <p:spPr>
              <a:xfrm>
                <a:off x="5585745" y="3356799"/>
                <a:ext cx="1032605" cy="471297"/>
              </a:xfrm>
              <a:custGeom>
                <a:avLst/>
                <a:gdLst/>
                <a:ahLst/>
                <a:cxnLst/>
                <a:rect l="l" t="t" r="r" b="b"/>
                <a:pathLst>
                  <a:path w="1032605" h="471297" extrusionOk="0">
                    <a:moveTo>
                      <a:pt x="0" y="0"/>
                    </a:moveTo>
                    <a:lnTo>
                      <a:pt x="831437" y="47625"/>
                    </a:lnTo>
                    <a:lnTo>
                      <a:pt x="1032605" y="471297"/>
                    </a:lnTo>
                    <a:lnTo>
                      <a:pt x="0" y="0"/>
                    </a:lnTo>
                    <a:close/>
                  </a:path>
                </a:pathLst>
              </a:custGeom>
              <a:solidFill>
                <a:srgbClr val="CEDFD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grpSp>
      <p:grpSp>
        <p:nvGrpSpPr>
          <p:cNvPr id="114" name="Google Shape;2497;p19">
            <a:extLst>
              <a:ext uri="{FF2B5EF4-FFF2-40B4-BE49-F238E27FC236}">
                <a16:creationId xmlns:a16="http://schemas.microsoft.com/office/drawing/2014/main" id="{664AAC7E-DDD8-4473-47D8-92397DF408B3}"/>
              </a:ext>
            </a:extLst>
          </p:cNvPr>
          <p:cNvGrpSpPr/>
          <p:nvPr/>
        </p:nvGrpSpPr>
        <p:grpSpPr>
          <a:xfrm>
            <a:off x="-200996" y="3260012"/>
            <a:ext cx="2686245" cy="3385559"/>
            <a:chOff x="2736025" y="1080877"/>
            <a:chExt cx="3759997" cy="4738842"/>
          </a:xfrm>
        </p:grpSpPr>
        <p:sp>
          <p:nvSpPr>
            <p:cNvPr id="115" name="Google Shape;2498;p19">
              <a:extLst>
                <a:ext uri="{FF2B5EF4-FFF2-40B4-BE49-F238E27FC236}">
                  <a16:creationId xmlns:a16="http://schemas.microsoft.com/office/drawing/2014/main" id="{34D4E120-EA5B-59D4-5A7F-96A5AB269664}"/>
                </a:ext>
              </a:extLst>
            </p:cNvPr>
            <p:cNvSpPr/>
            <p:nvPr/>
          </p:nvSpPr>
          <p:spPr>
            <a:xfrm rot="754528">
              <a:off x="3158857" y="1347698"/>
              <a:ext cx="2914333" cy="4205200"/>
            </a:xfrm>
            <a:custGeom>
              <a:avLst/>
              <a:gdLst/>
              <a:ahLst/>
              <a:cxnLst/>
              <a:rect l="l" t="t" r="r" b="b"/>
              <a:pathLst>
                <a:path w="2917352" h="4209557" extrusionOk="0">
                  <a:moveTo>
                    <a:pt x="1708370" y="889477"/>
                  </a:moveTo>
                  <a:lnTo>
                    <a:pt x="1653930" y="926780"/>
                  </a:lnTo>
                  <a:lnTo>
                    <a:pt x="1633008" y="931774"/>
                  </a:lnTo>
                  <a:lnTo>
                    <a:pt x="1646323" y="1139917"/>
                  </a:lnTo>
                  <a:lnTo>
                    <a:pt x="1649037" y="1139743"/>
                  </a:lnTo>
                  <a:lnTo>
                    <a:pt x="1674864" y="1430533"/>
                  </a:lnTo>
                  <a:lnTo>
                    <a:pt x="1708367" y="1425944"/>
                  </a:lnTo>
                  <a:lnTo>
                    <a:pt x="1708353" y="1200150"/>
                  </a:lnTo>
                  <a:lnTo>
                    <a:pt x="1708344" y="1194881"/>
                  </a:lnTo>
                  <a:lnTo>
                    <a:pt x="1708370" y="1194881"/>
                  </a:lnTo>
                  <a:close/>
                  <a:moveTo>
                    <a:pt x="585812" y="0"/>
                  </a:moveTo>
                  <a:lnTo>
                    <a:pt x="1091794" y="1044006"/>
                  </a:lnTo>
                  <a:lnTo>
                    <a:pt x="1050838" y="861229"/>
                  </a:lnTo>
                  <a:lnTo>
                    <a:pt x="1045272" y="860261"/>
                  </a:lnTo>
                  <a:cubicBezTo>
                    <a:pt x="1034854" y="853657"/>
                    <a:pt x="1026955" y="843079"/>
                    <a:pt x="1024045" y="830092"/>
                  </a:cubicBezTo>
                  <a:lnTo>
                    <a:pt x="1020046" y="812247"/>
                  </a:lnTo>
                  <a:lnTo>
                    <a:pt x="1003905" y="740213"/>
                  </a:lnTo>
                  <a:lnTo>
                    <a:pt x="1000823" y="726458"/>
                  </a:lnTo>
                  <a:cubicBezTo>
                    <a:pt x="997913" y="713471"/>
                    <a:pt x="1000542" y="700534"/>
                    <a:pt x="1007146" y="690116"/>
                  </a:cubicBezTo>
                  <a:lnTo>
                    <a:pt x="1010164" y="687992"/>
                  </a:lnTo>
                  <a:lnTo>
                    <a:pt x="990996" y="602448"/>
                  </a:lnTo>
                  <a:cubicBezTo>
                    <a:pt x="985176" y="576474"/>
                    <a:pt x="1001514" y="550700"/>
                    <a:pt x="1027488" y="544880"/>
                  </a:cubicBezTo>
                  <a:lnTo>
                    <a:pt x="1250742" y="494854"/>
                  </a:lnTo>
                  <a:cubicBezTo>
                    <a:pt x="1276716" y="489034"/>
                    <a:pt x="1302491" y="505371"/>
                    <a:pt x="1308311" y="531345"/>
                  </a:cubicBezTo>
                  <a:lnTo>
                    <a:pt x="1327488" y="616928"/>
                  </a:lnTo>
                  <a:lnTo>
                    <a:pt x="1331022" y="617543"/>
                  </a:lnTo>
                  <a:cubicBezTo>
                    <a:pt x="1341440" y="624147"/>
                    <a:pt x="1349338" y="634725"/>
                    <a:pt x="1352248" y="647712"/>
                  </a:cubicBezTo>
                  <a:lnTo>
                    <a:pt x="1355331" y="661467"/>
                  </a:lnTo>
                  <a:lnTo>
                    <a:pt x="1371472" y="733501"/>
                  </a:lnTo>
                  <a:lnTo>
                    <a:pt x="1375470" y="751346"/>
                  </a:lnTo>
                  <a:cubicBezTo>
                    <a:pt x="1378381" y="764333"/>
                    <a:pt x="1375751" y="777270"/>
                    <a:pt x="1369148" y="787688"/>
                  </a:cubicBezTo>
                  <a:lnTo>
                    <a:pt x="1364528" y="790938"/>
                  </a:lnTo>
                  <a:lnTo>
                    <a:pt x="1514268" y="1459192"/>
                  </a:lnTo>
                  <a:lnTo>
                    <a:pt x="1552457" y="1451778"/>
                  </a:lnTo>
                  <a:lnTo>
                    <a:pt x="1545974" y="1146341"/>
                  </a:lnTo>
                  <a:lnTo>
                    <a:pt x="1593220" y="1143317"/>
                  </a:lnTo>
                  <a:lnTo>
                    <a:pt x="1545944" y="1146341"/>
                  </a:lnTo>
                  <a:lnTo>
                    <a:pt x="1532859" y="941786"/>
                  </a:lnTo>
                  <a:lnTo>
                    <a:pt x="1480777" y="932929"/>
                  </a:lnTo>
                  <a:cubicBezTo>
                    <a:pt x="1432732" y="912361"/>
                    <a:pt x="1396933" y="865427"/>
                    <a:pt x="1389930" y="813701"/>
                  </a:cubicBezTo>
                  <a:cubicBezTo>
                    <a:pt x="1384007" y="770711"/>
                    <a:pt x="1396568" y="728755"/>
                    <a:pt x="1411310" y="687383"/>
                  </a:cubicBezTo>
                  <a:cubicBezTo>
                    <a:pt x="1417438" y="670294"/>
                    <a:pt x="1423906" y="653423"/>
                    <a:pt x="1429589" y="636531"/>
                  </a:cubicBezTo>
                  <a:cubicBezTo>
                    <a:pt x="1468522" y="521898"/>
                    <a:pt x="1474861" y="396413"/>
                    <a:pt x="1447461" y="278487"/>
                  </a:cubicBezTo>
                  <a:cubicBezTo>
                    <a:pt x="1551983" y="354631"/>
                    <a:pt x="1641870" y="450843"/>
                    <a:pt x="1710612" y="560286"/>
                  </a:cubicBezTo>
                  <a:cubicBezTo>
                    <a:pt x="1730038" y="591219"/>
                    <a:pt x="1748001" y="624116"/>
                    <a:pt x="1760623" y="658392"/>
                  </a:cubicBezTo>
                  <a:lnTo>
                    <a:pt x="1774468" y="708601"/>
                  </a:lnTo>
                  <a:lnTo>
                    <a:pt x="1797979" y="692744"/>
                  </a:lnTo>
                  <a:cubicBezTo>
                    <a:pt x="1815526" y="685318"/>
                    <a:pt x="1834815" y="681210"/>
                    <a:pt x="1855055" y="681210"/>
                  </a:cubicBezTo>
                  <a:lnTo>
                    <a:pt x="1884842" y="681210"/>
                  </a:lnTo>
                  <a:lnTo>
                    <a:pt x="1884842" y="671898"/>
                  </a:lnTo>
                  <a:cubicBezTo>
                    <a:pt x="1884842" y="647015"/>
                    <a:pt x="1905013" y="626844"/>
                    <a:pt x="1929895" y="626844"/>
                  </a:cubicBezTo>
                  <a:lnTo>
                    <a:pt x="2005714" y="626845"/>
                  </a:lnTo>
                  <a:cubicBezTo>
                    <a:pt x="2030596" y="626844"/>
                    <a:pt x="2050767" y="647015"/>
                    <a:pt x="2050767" y="671897"/>
                  </a:cubicBezTo>
                  <a:lnTo>
                    <a:pt x="2050767" y="681210"/>
                  </a:lnTo>
                  <a:lnTo>
                    <a:pt x="2080702" y="681210"/>
                  </a:lnTo>
                  <a:cubicBezTo>
                    <a:pt x="2161665" y="681210"/>
                    <a:pt x="2227387" y="746932"/>
                    <a:pt x="2227387" y="827895"/>
                  </a:cubicBezTo>
                  <a:lnTo>
                    <a:pt x="2227388" y="1200227"/>
                  </a:lnTo>
                  <a:lnTo>
                    <a:pt x="2227368" y="1200227"/>
                  </a:lnTo>
                  <a:lnTo>
                    <a:pt x="2227391" y="1405437"/>
                  </a:lnTo>
                  <a:lnTo>
                    <a:pt x="2296504" y="1413651"/>
                  </a:lnTo>
                  <a:cubicBezTo>
                    <a:pt x="2422301" y="1435127"/>
                    <a:pt x="2502670" y="1477416"/>
                    <a:pt x="2516543" y="1539326"/>
                  </a:cubicBezTo>
                  <a:cubicBezTo>
                    <a:pt x="2525602" y="1579757"/>
                    <a:pt x="2505504" y="1624672"/>
                    <a:pt x="2461286" y="1671283"/>
                  </a:cubicBezTo>
                  <a:lnTo>
                    <a:pt x="2910832" y="3677504"/>
                  </a:lnTo>
                  <a:cubicBezTo>
                    <a:pt x="2913268" y="3681839"/>
                    <a:pt x="2915002" y="3686527"/>
                    <a:pt x="2916064" y="3691266"/>
                  </a:cubicBezTo>
                  <a:cubicBezTo>
                    <a:pt x="2943160" y="3812189"/>
                    <a:pt x="2539722" y="4005569"/>
                    <a:pt x="2015046" y="4123137"/>
                  </a:cubicBezTo>
                  <a:cubicBezTo>
                    <a:pt x="1490371" y="4240704"/>
                    <a:pt x="1042989" y="4237972"/>
                    <a:pt x="1015893" y="4117050"/>
                  </a:cubicBezTo>
                  <a:cubicBezTo>
                    <a:pt x="1014831" y="4112310"/>
                    <a:pt x="1014398" y="4107331"/>
                    <a:pt x="1014751" y="4102371"/>
                  </a:cubicBezTo>
                  <a:lnTo>
                    <a:pt x="565204" y="2096150"/>
                  </a:lnTo>
                  <a:cubicBezTo>
                    <a:pt x="505324" y="2072865"/>
                    <a:pt x="467981" y="2040821"/>
                    <a:pt x="458922" y="2000391"/>
                  </a:cubicBezTo>
                  <a:cubicBezTo>
                    <a:pt x="443067" y="1929636"/>
                    <a:pt x="516697" y="1844995"/>
                    <a:pt x="652126" y="1761501"/>
                  </a:cubicBezTo>
                  <a:lnTo>
                    <a:pt x="702104" y="1732629"/>
                  </a:lnTo>
                  <a:lnTo>
                    <a:pt x="0" y="283834"/>
                  </a:lnTo>
                  <a:lnTo>
                    <a:pt x="0" y="283834"/>
                  </a:lnTo>
                  <a:lnTo>
                    <a:pt x="0" y="283834"/>
                  </a:lnTo>
                  <a:lnTo>
                    <a:pt x="128814" y="221390"/>
                  </a:lnTo>
                  <a:lnTo>
                    <a:pt x="128815" y="221392"/>
                  </a:lnTo>
                  <a:close/>
                </a:path>
              </a:pathLst>
            </a:custGeom>
            <a:solidFill>
              <a:srgbClr val="FFFFFF"/>
            </a:solidFill>
            <a:ln w="152400"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16" name="Google Shape;2499;p19">
              <a:extLst>
                <a:ext uri="{FF2B5EF4-FFF2-40B4-BE49-F238E27FC236}">
                  <a16:creationId xmlns:a16="http://schemas.microsoft.com/office/drawing/2014/main" id="{95ACE31A-3254-13FD-6059-106F8A0F9053}"/>
                </a:ext>
              </a:extLst>
            </p:cNvPr>
            <p:cNvGrpSpPr/>
            <p:nvPr/>
          </p:nvGrpSpPr>
          <p:grpSpPr>
            <a:xfrm>
              <a:off x="3589542" y="1191270"/>
              <a:ext cx="2181129" cy="4335875"/>
              <a:chOff x="5005387" y="1262062"/>
              <a:chExt cx="2181129" cy="4335875"/>
            </a:xfrm>
          </p:grpSpPr>
          <p:sp>
            <p:nvSpPr>
              <p:cNvPr id="117" name="Google Shape;2500;p19">
                <a:extLst>
                  <a:ext uri="{FF2B5EF4-FFF2-40B4-BE49-F238E27FC236}">
                    <a16:creationId xmlns:a16="http://schemas.microsoft.com/office/drawing/2014/main" id="{342391AB-4366-3788-8AC2-240957DAF17B}"/>
                  </a:ext>
                </a:extLst>
              </p:cNvPr>
              <p:cNvSpPr/>
              <p:nvPr/>
            </p:nvSpPr>
            <p:spPr>
              <a:xfrm>
                <a:off x="5077872" y="2886265"/>
                <a:ext cx="2108644" cy="2711672"/>
              </a:xfrm>
              <a:custGeom>
                <a:avLst/>
                <a:gdLst/>
                <a:ahLst/>
                <a:cxnLst/>
                <a:rect l="l" t="t" r="r" b="b"/>
                <a:pathLst>
                  <a:path w="2108644" h="2711672" extrusionOk="0">
                    <a:moveTo>
                      <a:pt x="2025872" y="416719"/>
                    </a:moveTo>
                    <a:lnTo>
                      <a:pt x="2025872" y="2472690"/>
                    </a:lnTo>
                    <a:cubicBezTo>
                      <a:pt x="2027301" y="2477453"/>
                      <a:pt x="2027968" y="2482406"/>
                      <a:pt x="2027968" y="2487263"/>
                    </a:cubicBezTo>
                    <a:cubicBezTo>
                      <a:pt x="2027968" y="2611184"/>
                      <a:pt x="1592009" y="2711672"/>
                      <a:pt x="1054322" y="2711672"/>
                    </a:cubicBezTo>
                    <a:cubicBezTo>
                      <a:pt x="516636" y="2711672"/>
                      <a:pt x="80677" y="2611184"/>
                      <a:pt x="80677" y="2487263"/>
                    </a:cubicBezTo>
                    <a:cubicBezTo>
                      <a:pt x="80677" y="2482406"/>
                      <a:pt x="81343" y="2477453"/>
                      <a:pt x="82772" y="2472690"/>
                    </a:cubicBezTo>
                    <a:lnTo>
                      <a:pt x="82772" y="416719"/>
                    </a:lnTo>
                    <a:cubicBezTo>
                      <a:pt x="29432" y="380905"/>
                      <a:pt x="0" y="341471"/>
                      <a:pt x="0" y="300038"/>
                    </a:cubicBezTo>
                    <a:cubicBezTo>
                      <a:pt x="0" y="134302"/>
                      <a:pt x="472059" y="0"/>
                      <a:pt x="1054322" y="0"/>
                    </a:cubicBezTo>
                    <a:cubicBezTo>
                      <a:pt x="1636585" y="0"/>
                      <a:pt x="2108645" y="134302"/>
                      <a:pt x="2108645" y="300038"/>
                    </a:cubicBezTo>
                    <a:cubicBezTo>
                      <a:pt x="2108645" y="341471"/>
                      <a:pt x="2079212" y="380905"/>
                      <a:pt x="2025872" y="416719"/>
                    </a:cubicBezTo>
                    <a:close/>
                  </a:path>
                </a:pathLst>
              </a:custGeom>
              <a:solidFill>
                <a:srgbClr val="3D74A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18" name="Google Shape;2501;p19">
                <a:extLst>
                  <a:ext uri="{FF2B5EF4-FFF2-40B4-BE49-F238E27FC236}">
                    <a16:creationId xmlns:a16="http://schemas.microsoft.com/office/drawing/2014/main" id="{5C7EC757-E5C3-EE33-63D0-BF4E6152E740}"/>
                  </a:ext>
                </a:extLst>
              </p:cNvPr>
              <p:cNvSpPr/>
              <p:nvPr/>
            </p:nvSpPr>
            <p:spPr>
              <a:xfrm>
                <a:off x="5209126" y="2965036"/>
                <a:ext cx="1846135" cy="390334"/>
              </a:xfrm>
              <a:custGeom>
                <a:avLst/>
                <a:gdLst/>
                <a:ahLst/>
                <a:cxnLst/>
                <a:rect l="l" t="t" r="r" b="b"/>
                <a:pathLst>
                  <a:path w="1846135" h="390334" extrusionOk="0">
                    <a:moveTo>
                      <a:pt x="1846136" y="195167"/>
                    </a:moveTo>
                    <a:cubicBezTo>
                      <a:pt x="1846136" y="302955"/>
                      <a:pt x="1432864" y="390335"/>
                      <a:pt x="923068" y="390335"/>
                    </a:cubicBezTo>
                    <a:cubicBezTo>
                      <a:pt x="413272" y="390335"/>
                      <a:pt x="0" y="302955"/>
                      <a:pt x="0" y="195167"/>
                    </a:cubicBezTo>
                    <a:cubicBezTo>
                      <a:pt x="0" y="87379"/>
                      <a:pt x="413272" y="0"/>
                      <a:pt x="923068" y="0"/>
                    </a:cubicBezTo>
                    <a:cubicBezTo>
                      <a:pt x="1432864" y="0"/>
                      <a:pt x="1846136" y="87379"/>
                      <a:pt x="1846136" y="195167"/>
                    </a:cubicBezTo>
                    <a:close/>
                  </a:path>
                </a:pathLst>
              </a:custGeom>
              <a:solidFill>
                <a:srgbClr val="2A1F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19" name="Google Shape;2502;p19">
                <a:extLst>
                  <a:ext uri="{FF2B5EF4-FFF2-40B4-BE49-F238E27FC236}">
                    <a16:creationId xmlns:a16="http://schemas.microsoft.com/office/drawing/2014/main" id="{7633086F-2612-5D1C-D804-281FF8160D1F}"/>
                  </a:ext>
                </a:extLst>
              </p:cNvPr>
              <p:cNvGrpSpPr/>
              <p:nvPr/>
            </p:nvGrpSpPr>
            <p:grpSpPr>
              <a:xfrm>
                <a:off x="5005387" y="1262062"/>
                <a:ext cx="1126807" cy="2097881"/>
                <a:chOff x="5005387" y="1262062"/>
                <a:chExt cx="1126807" cy="2097881"/>
              </a:xfrm>
            </p:grpSpPr>
            <p:sp>
              <p:nvSpPr>
                <p:cNvPr id="136" name="Google Shape;2503;p19">
                  <a:extLst>
                    <a:ext uri="{FF2B5EF4-FFF2-40B4-BE49-F238E27FC236}">
                      <a16:creationId xmlns:a16="http://schemas.microsoft.com/office/drawing/2014/main" id="{8CB7A133-597B-DA2D-A9BD-1E45CE3759C4}"/>
                    </a:ext>
                  </a:extLst>
                </p:cNvPr>
                <p:cNvSpPr/>
                <p:nvPr/>
              </p:nvSpPr>
              <p:spPr>
                <a:xfrm>
                  <a:off x="5005387" y="1262062"/>
                  <a:ext cx="1126807" cy="2097881"/>
                </a:xfrm>
                <a:custGeom>
                  <a:avLst/>
                  <a:gdLst/>
                  <a:ahLst/>
                  <a:cxnLst/>
                  <a:rect l="l" t="t" r="r" b="b"/>
                  <a:pathLst>
                    <a:path w="1126807" h="2097881" extrusionOk="0">
                      <a:moveTo>
                        <a:pt x="1126808" y="2097881"/>
                      </a:moveTo>
                      <a:lnTo>
                        <a:pt x="1116616" y="2097881"/>
                      </a:lnTo>
                      <a:cubicBezTo>
                        <a:pt x="1089184" y="2097881"/>
                        <a:pt x="1061942" y="2097596"/>
                        <a:pt x="1035082" y="2097119"/>
                      </a:cubicBezTo>
                      <a:cubicBezTo>
                        <a:pt x="1025462" y="2096929"/>
                        <a:pt x="1015937" y="2096738"/>
                        <a:pt x="1006412" y="2096548"/>
                      </a:cubicBezTo>
                      <a:cubicBezTo>
                        <a:pt x="969931" y="2095595"/>
                        <a:pt x="934117" y="2094262"/>
                        <a:pt x="899160" y="2092452"/>
                      </a:cubicBezTo>
                      <a:cubicBezTo>
                        <a:pt x="789527" y="2086832"/>
                        <a:pt x="687610" y="2077117"/>
                        <a:pt x="597218" y="2064068"/>
                      </a:cubicBezTo>
                      <a:cubicBezTo>
                        <a:pt x="541306" y="2055971"/>
                        <a:pt x="489775" y="2046637"/>
                        <a:pt x="443579" y="2036255"/>
                      </a:cubicBezTo>
                      <a:lnTo>
                        <a:pt x="384334" y="1783937"/>
                      </a:lnTo>
                      <a:lnTo>
                        <a:pt x="368618" y="1717358"/>
                      </a:lnTo>
                      <a:lnTo>
                        <a:pt x="0" y="148876"/>
                      </a:lnTo>
                      <a:lnTo>
                        <a:pt x="139351" y="116110"/>
                      </a:lnTo>
                      <a:lnTo>
                        <a:pt x="633698" y="0"/>
                      </a:lnTo>
                      <a:lnTo>
                        <a:pt x="899160" y="1129379"/>
                      </a:lnTo>
                      <a:lnTo>
                        <a:pt x="1016794" y="1630109"/>
                      </a:lnTo>
                      <a:lnTo>
                        <a:pt x="1035272" y="1708309"/>
                      </a:lnTo>
                      <a:lnTo>
                        <a:pt x="1126808" y="2097881"/>
                      </a:lnTo>
                      <a:close/>
                    </a:path>
                  </a:pathLst>
                </a:custGeom>
                <a:solidFill>
                  <a:srgbClr val="F1C23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7" name="Google Shape;2504;p19">
                  <a:extLst>
                    <a:ext uri="{FF2B5EF4-FFF2-40B4-BE49-F238E27FC236}">
                      <a16:creationId xmlns:a16="http://schemas.microsoft.com/office/drawing/2014/main" id="{12FFFB64-267E-F256-DEC3-5CDB78E6F665}"/>
                    </a:ext>
                  </a:extLst>
                </p:cNvPr>
                <p:cNvSpPr/>
                <p:nvPr/>
              </p:nvSpPr>
              <p:spPr>
                <a:xfrm>
                  <a:off x="5005387" y="1378171"/>
                  <a:ext cx="597217" cy="1947957"/>
                </a:xfrm>
                <a:custGeom>
                  <a:avLst/>
                  <a:gdLst/>
                  <a:ahLst/>
                  <a:cxnLst/>
                  <a:rect l="l" t="t" r="r" b="b"/>
                  <a:pathLst>
                    <a:path w="597217" h="1947957" extrusionOk="0">
                      <a:moveTo>
                        <a:pt x="524066" y="1636967"/>
                      </a:moveTo>
                      <a:lnTo>
                        <a:pt x="597218" y="1947958"/>
                      </a:lnTo>
                      <a:cubicBezTo>
                        <a:pt x="541306" y="1939862"/>
                        <a:pt x="489775" y="1930527"/>
                        <a:pt x="443579" y="1920145"/>
                      </a:cubicBezTo>
                      <a:lnTo>
                        <a:pt x="384334" y="1667828"/>
                      </a:lnTo>
                      <a:lnTo>
                        <a:pt x="368618" y="1601248"/>
                      </a:lnTo>
                      <a:lnTo>
                        <a:pt x="0" y="32766"/>
                      </a:lnTo>
                      <a:lnTo>
                        <a:pt x="139351" y="0"/>
                      </a:lnTo>
                      <a:lnTo>
                        <a:pt x="507778" y="1567720"/>
                      </a:lnTo>
                      <a:lnTo>
                        <a:pt x="524066" y="1636967"/>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8" name="Google Shape;2505;p19">
                  <a:extLst>
                    <a:ext uri="{FF2B5EF4-FFF2-40B4-BE49-F238E27FC236}">
                      <a16:creationId xmlns:a16="http://schemas.microsoft.com/office/drawing/2014/main" id="{6148CDCF-D335-2B12-A15D-2B999D7850E0}"/>
                    </a:ext>
                  </a:extLst>
                </p:cNvPr>
                <p:cNvSpPr/>
                <p:nvPr/>
              </p:nvSpPr>
              <p:spPr>
                <a:xfrm>
                  <a:off x="5547169" y="1940337"/>
                  <a:ext cx="230505" cy="69437"/>
                </a:xfrm>
                <a:custGeom>
                  <a:avLst/>
                  <a:gdLst/>
                  <a:ahLst/>
                  <a:cxnLst/>
                  <a:rect l="l" t="t" r="r" b="b"/>
                  <a:pathLst>
                    <a:path w="230505" h="69437" extrusionOk="0">
                      <a:moveTo>
                        <a:pt x="3429" y="69437"/>
                      </a:moveTo>
                      <a:lnTo>
                        <a:pt x="230505" y="14097"/>
                      </a:lnTo>
                      <a:lnTo>
                        <a:pt x="226981" y="0"/>
                      </a:lnTo>
                      <a:lnTo>
                        <a:pt x="0" y="55340"/>
                      </a:lnTo>
                      <a:lnTo>
                        <a:pt x="3429" y="69437"/>
                      </a:lnTo>
                      <a:lnTo>
                        <a:pt x="3429" y="69437"/>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9" name="Google Shape;2506;p19">
                  <a:extLst>
                    <a:ext uri="{FF2B5EF4-FFF2-40B4-BE49-F238E27FC236}">
                      <a16:creationId xmlns:a16="http://schemas.microsoft.com/office/drawing/2014/main" id="{277D377B-0871-375C-78FB-801DF9B25F95}"/>
                    </a:ext>
                  </a:extLst>
                </p:cNvPr>
                <p:cNvSpPr/>
                <p:nvPr/>
              </p:nvSpPr>
              <p:spPr>
                <a:xfrm>
                  <a:off x="5649276" y="2096356"/>
                  <a:ext cx="164972" cy="46958"/>
                </a:xfrm>
                <a:custGeom>
                  <a:avLst/>
                  <a:gdLst/>
                  <a:ahLst/>
                  <a:cxnLst/>
                  <a:rect l="l" t="t" r="r" b="b"/>
                  <a:pathLst>
                    <a:path w="164972" h="46958" extrusionOk="0">
                      <a:moveTo>
                        <a:pt x="1715" y="46958"/>
                      </a:moveTo>
                      <a:lnTo>
                        <a:pt x="164973" y="7144"/>
                      </a:lnTo>
                      <a:lnTo>
                        <a:pt x="163259" y="0"/>
                      </a:lnTo>
                      <a:lnTo>
                        <a:pt x="0" y="39815"/>
                      </a:lnTo>
                      <a:lnTo>
                        <a:pt x="1715" y="46958"/>
                      </a:lnTo>
                      <a:lnTo>
                        <a:pt x="1715" y="46958"/>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0" name="Google Shape;2507;p19">
                  <a:extLst>
                    <a:ext uri="{FF2B5EF4-FFF2-40B4-BE49-F238E27FC236}">
                      <a16:creationId xmlns:a16="http://schemas.microsoft.com/office/drawing/2014/main" id="{AE6DCC96-174F-F3EF-E310-7C2AFCACDB79}"/>
                    </a:ext>
                  </a:extLst>
                </p:cNvPr>
                <p:cNvSpPr/>
                <p:nvPr/>
              </p:nvSpPr>
              <p:spPr>
                <a:xfrm>
                  <a:off x="5669565" y="1975674"/>
                  <a:ext cx="115347" cy="34861"/>
                </a:xfrm>
                <a:custGeom>
                  <a:avLst/>
                  <a:gdLst/>
                  <a:ahLst/>
                  <a:cxnLst/>
                  <a:rect l="l" t="t" r="r" b="b"/>
                  <a:pathLst>
                    <a:path w="115347" h="34861" extrusionOk="0">
                      <a:moveTo>
                        <a:pt x="1715" y="34862"/>
                      </a:moveTo>
                      <a:lnTo>
                        <a:pt x="115348" y="7144"/>
                      </a:lnTo>
                      <a:lnTo>
                        <a:pt x="113633" y="0"/>
                      </a:lnTo>
                      <a:lnTo>
                        <a:pt x="0" y="27718"/>
                      </a:lnTo>
                      <a:lnTo>
                        <a:pt x="1715" y="34862"/>
                      </a:lnTo>
                      <a:lnTo>
                        <a:pt x="1715" y="34862"/>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1" name="Google Shape;2508;p19">
                  <a:extLst>
                    <a:ext uri="{FF2B5EF4-FFF2-40B4-BE49-F238E27FC236}">
                      <a16:creationId xmlns:a16="http://schemas.microsoft.com/office/drawing/2014/main" id="{808A1779-EE52-F879-637B-37457EE89989}"/>
                    </a:ext>
                  </a:extLst>
                </p:cNvPr>
                <p:cNvSpPr/>
                <p:nvPr/>
              </p:nvSpPr>
              <p:spPr>
                <a:xfrm>
                  <a:off x="5676232" y="2004059"/>
                  <a:ext cx="115443" cy="34861"/>
                </a:xfrm>
                <a:custGeom>
                  <a:avLst/>
                  <a:gdLst/>
                  <a:ahLst/>
                  <a:cxnLst/>
                  <a:rect l="l" t="t" r="r" b="b"/>
                  <a:pathLst>
                    <a:path w="115443" h="34861" extrusionOk="0">
                      <a:moveTo>
                        <a:pt x="1810" y="34861"/>
                      </a:moveTo>
                      <a:lnTo>
                        <a:pt x="115443" y="7144"/>
                      </a:lnTo>
                      <a:lnTo>
                        <a:pt x="113633" y="0"/>
                      </a:lnTo>
                      <a:lnTo>
                        <a:pt x="0" y="27718"/>
                      </a:lnTo>
                      <a:lnTo>
                        <a:pt x="1810" y="34861"/>
                      </a:lnTo>
                      <a:lnTo>
                        <a:pt x="1810" y="34861"/>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2" name="Google Shape;2509;p19">
                  <a:extLst>
                    <a:ext uri="{FF2B5EF4-FFF2-40B4-BE49-F238E27FC236}">
                      <a16:creationId xmlns:a16="http://schemas.microsoft.com/office/drawing/2014/main" id="{A744FE46-461A-2EA4-17BF-B2534CDD07A9}"/>
                    </a:ext>
                  </a:extLst>
                </p:cNvPr>
                <p:cNvSpPr/>
                <p:nvPr/>
              </p:nvSpPr>
              <p:spPr>
                <a:xfrm>
                  <a:off x="5683376" y="2032443"/>
                  <a:ext cx="115347" cy="34861"/>
                </a:xfrm>
                <a:custGeom>
                  <a:avLst/>
                  <a:gdLst/>
                  <a:ahLst/>
                  <a:cxnLst/>
                  <a:rect l="l" t="t" r="r" b="b"/>
                  <a:pathLst>
                    <a:path w="115347" h="34861" extrusionOk="0">
                      <a:moveTo>
                        <a:pt x="1715" y="34862"/>
                      </a:moveTo>
                      <a:lnTo>
                        <a:pt x="115348" y="7144"/>
                      </a:lnTo>
                      <a:lnTo>
                        <a:pt x="113633" y="0"/>
                      </a:lnTo>
                      <a:lnTo>
                        <a:pt x="0" y="27718"/>
                      </a:lnTo>
                      <a:lnTo>
                        <a:pt x="1715" y="34862"/>
                      </a:lnTo>
                      <a:lnTo>
                        <a:pt x="1715" y="34862"/>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3" name="Google Shape;2510;p19">
                  <a:extLst>
                    <a:ext uri="{FF2B5EF4-FFF2-40B4-BE49-F238E27FC236}">
                      <a16:creationId xmlns:a16="http://schemas.microsoft.com/office/drawing/2014/main" id="{82D0CE86-6494-4813-6DF2-D9739DC4D836}"/>
                    </a:ext>
                  </a:extLst>
                </p:cNvPr>
                <p:cNvSpPr/>
                <p:nvPr/>
              </p:nvSpPr>
              <p:spPr>
                <a:xfrm>
                  <a:off x="5691949" y="2068067"/>
                  <a:ext cx="115347" cy="34861"/>
                </a:xfrm>
                <a:custGeom>
                  <a:avLst/>
                  <a:gdLst/>
                  <a:ahLst/>
                  <a:cxnLst/>
                  <a:rect l="l" t="t" r="r" b="b"/>
                  <a:pathLst>
                    <a:path w="115347" h="34861" extrusionOk="0">
                      <a:moveTo>
                        <a:pt x="1715" y="34861"/>
                      </a:moveTo>
                      <a:lnTo>
                        <a:pt x="115348" y="7144"/>
                      </a:lnTo>
                      <a:lnTo>
                        <a:pt x="113633" y="0"/>
                      </a:lnTo>
                      <a:lnTo>
                        <a:pt x="0" y="27718"/>
                      </a:lnTo>
                      <a:lnTo>
                        <a:pt x="1715" y="34861"/>
                      </a:lnTo>
                      <a:lnTo>
                        <a:pt x="1715" y="34861"/>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4" name="Google Shape;2511;p19">
                  <a:extLst>
                    <a:ext uri="{FF2B5EF4-FFF2-40B4-BE49-F238E27FC236}">
                      <a16:creationId xmlns:a16="http://schemas.microsoft.com/office/drawing/2014/main" id="{7B92D9B1-1FE8-926D-AC84-EED81D902932}"/>
                    </a:ext>
                  </a:extLst>
                </p:cNvPr>
                <p:cNvSpPr/>
                <p:nvPr/>
              </p:nvSpPr>
              <p:spPr>
                <a:xfrm>
                  <a:off x="5728524" y="2217419"/>
                  <a:ext cx="115347" cy="34861"/>
                </a:xfrm>
                <a:custGeom>
                  <a:avLst/>
                  <a:gdLst/>
                  <a:ahLst/>
                  <a:cxnLst/>
                  <a:rect l="l" t="t" r="r" b="b"/>
                  <a:pathLst>
                    <a:path w="115347" h="34861" extrusionOk="0">
                      <a:moveTo>
                        <a:pt x="1715" y="34861"/>
                      </a:moveTo>
                      <a:lnTo>
                        <a:pt x="115348" y="7144"/>
                      </a:lnTo>
                      <a:lnTo>
                        <a:pt x="113633" y="0"/>
                      </a:lnTo>
                      <a:lnTo>
                        <a:pt x="0" y="27622"/>
                      </a:lnTo>
                      <a:lnTo>
                        <a:pt x="1715" y="34861"/>
                      </a:lnTo>
                      <a:lnTo>
                        <a:pt x="1715" y="34861"/>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5" name="Google Shape;2512;p19">
                  <a:extLst>
                    <a:ext uri="{FF2B5EF4-FFF2-40B4-BE49-F238E27FC236}">
                      <a16:creationId xmlns:a16="http://schemas.microsoft.com/office/drawing/2014/main" id="{816885DE-1EA1-7678-227C-F2EB9E4D7814}"/>
                    </a:ext>
                  </a:extLst>
                </p:cNvPr>
                <p:cNvSpPr/>
                <p:nvPr/>
              </p:nvSpPr>
              <p:spPr>
                <a:xfrm>
                  <a:off x="5721381" y="2188844"/>
                  <a:ext cx="115443" cy="34861"/>
                </a:xfrm>
                <a:custGeom>
                  <a:avLst/>
                  <a:gdLst/>
                  <a:ahLst/>
                  <a:cxnLst/>
                  <a:rect l="l" t="t" r="r" b="b"/>
                  <a:pathLst>
                    <a:path w="115443" h="34861" extrusionOk="0">
                      <a:moveTo>
                        <a:pt x="1715" y="34861"/>
                      </a:moveTo>
                      <a:lnTo>
                        <a:pt x="115443" y="7144"/>
                      </a:lnTo>
                      <a:lnTo>
                        <a:pt x="113633" y="0"/>
                      </a:lnTo>
                      <a:lnTo>
                        <a:pt x="0" y="27718"/>
                      </a:lnTo>
                      <a:lnTo>
                        <a:pt x="1715" y="34861"/>
                      </a:lnTo>
                      <a:lnTo>
                        <a:pt x="1715" y="34861"/>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6" name="Google Shape;2513;p19">
                  <a:extLst>
                    <a:ext uri="{FF2B5EF4-FFF2-40B4-BE49-F238E27FC236}">
                      <a16:creationId xmlns:a16="http://schemas.microsoft.com/office/drawing/2014/main" id="{5CEE16AA-AE92-F8D2-8EBC-8E5FF53586B0}"/>
                    </a:ext>
                  </a:extLst>
                </p:cNvPr>
                <p:cNvSpPr/>
                <p:nvPr/>
              </p:nvSpPr>
              <p:spPr>
                <a:xfrm>
                  <a:off x="5712618" y="2153506"/>
                  <a:ext cx="115443" cy="34861"/>
                </a:xfrm>
                <a:custGeom>
                  <a:avLst/>
                  <a:gdLst/>
                  <a:ahLst/>
                  <a:cxnLst/>
                  <a:rect l="l" t="t" r="r" b="b"/>
                  <a:pathLst>
                    <a:path w="115443" h="34861" extrusionOk="0">
                      <a:moveTo>
                        <a:pt x="1810" y="34862"/>
                      </a:moveTo>
                      <a:lnTo>
                        <a:pt x="115443" y="7144"/>
                      </a:lnTo>
                      <a:lnTo>
                        <a:pt x="113633" y="0"/>
                      </a:lnTo>
                      <a:lnTo>
                        <a:pt x="0" y="27718"/>
                      </a:lnTo>
                      <a:lnTo>
                        <a:pt x="1810" y="34862"/>
                      </a:lnTo>
                      <a:lnTo>
                        <a:pt x="1810" y="34862"/>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7" name="Google Shape;2514;p19">
                  <a:extLst>
                    <a:ext uri="{FF2B5EF4-FFF2-40B4-BE49-F238E27FC236}">
                      <a16:creationId xmlns:a16="http://schemas.microsoft.com/office/drawing/2014/main" id="{63B76C41-7D16-6687-475E-BABACAEE963F}"/>
                    </a:ext>
                  </a:extLst>
                </p:cNvPr>
                <p:cNvSpPr/>
                <p:nvPr/>
              </p:nvSpPr>
              <p:spPr>
                <a:xfrm>
                  <a:off x="5705664" y="2124741"/>
                  <a:ext cx="115443" cy="34861"/>
                </a:xfrm>
                <a:custGeom>
                  <a:avLst/>
                  <a:gdLst/>
                  <a:ahLst/>
                  <a:cxnLst/>
                  <a:rect l="l" t="t" r="r" b="b"/>
                  <a:pathLst>
                    <a:path w="115443" h="34861" extrusionOk="0">
                      <a:moveTo>
                        <a:pt x="1810" y="34862"/>
                      </a:moveTo>
                      <a:lnTo>
                        <a:pt x="115443" y="7144"/>
                      </a:lnTo>
                      <a:lnTo>
                        <a:pt x="113729" y="0"/>
                      </a:lnTo>
                      <a:lnTo>
                        <a:pt x="0" y="27718"/>
                      </a:lnTo>
                      <a:lnTo>
                        <a:pt x="1810" y="34862"/>
                      </a:lnTo>
                      <a:lnTo>
                        <a:pt x="1810" y="34862"/>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8" name="Google Shape;2515;p19">
                  <a:extLst>
                    <a:ext uri="{FF2B5EF4-FFF2-40B4-BE49-F238E27FC236}">
                      <a16:creationId xmlns:a16="http://schemas.microsoft.com/office/drawing/2014/main" id="{6F56C5B3-F897-00B3-3991-4588659C1B00}"/>
                    </a:ext>
                  </a:extLst>
                </p:cNvPr>
                <p:cNvSpPr/>
                <p:nvPr/>
              </p:nvSpPr>
              <p:spPr>
                <a:xfrm>
                  <a:off x="5623178" y="2253043"/>
                  <a:ext cx="230504" cy="69437"/>
                </a:xfrm>
                <a:custGeom>
                  <a:avLst/>
                  <a:gdLst/>
                  <a:ahLst/>
                  <a:cxnLst/>
                  <a:rect l="l" t="t" r="r" b="b"/>
                  <a:pathLst>
                    <a:path w="230504" h="69437" extrusionOk="0">
                      <a:moveTo>
                        <a:pt x="3429" y="69437"/>
                      </a:moveTo>
                      <a:lnTo>
                        <a:pt x="230505" y="14097"/>
                      </a:lnTo>
                      <a:lnTo>
                        <a:pt x="227076" y="0"/>
                      </a:lnTo>
                      <a:lnTo>
                        <a:pt x="0" y="55340"/>
                      </a:lnTo>
                      <a:lnTo>
                        <a:pt x="3429" y="69437"/>
                      </a:lnTo>
                      <a:lnTo>
                        <a:pt x="3429" y="69437"/>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9" name="Google Shape;2516;p19">
                  <a:extLst>
                    <a:ext uri="{FF2B5EF4-FFF2-40B4-BE49-F238E27FC236}">
                      <a16:creationId xmlns:a16="http://schemas.microsoft.com/office/drawing/2014/main" id="{C5D9180C-1244-DF45-8160-EC7C04DE7485}"/>
                    </a:ext>
                  </a:extLst>
                </p:cNvPr>
                <p:cNvSpPr/>
                <p:nvPr/>
              </p:nvSpPr>
              <p:spPr>
                <a:xfrm>
                  <a:off x="5725381" y="2409253"/>
                  <a:ext cx="165068" cy="46958"/>
                </a:xfrm>
                <a:custGeom>
                  <a:avLst/>
                  <a:gdLst/>
                  <a:ahLst/>
                  <a:cxnLst/>
                  <a:rect l="l" t="t" r="r" b="b"/>
                  <a:pathLst>
                    <a:path w="165068" h="46958" extrusionOk="0">
                      <a:moveTo>
                        <a:pt x="1715" y="46958"/>
                      </a:moveTo>
                      <a:lnTo>
                        <a:pt x="165068" y="7144"/>
                      </a:lnTo>
                      <a:lnTo>
                        <a:pt x="163259" y="0"/>
                      </a:lnTo>
                      <a:lnTo>
                        <a:pt x="0" y="39815"/>
                      </a:lnTo>
                      <a:lnTo>
                        <a:pt x="1715" y="46958"/>
                      </a:lnTo>
                      <a:lnTo>
                        <a:pt x="1715" y="46958"/>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0" name="Google Shape;2517;p19">
                  <a:extLst>
                    <a:ext uri="{FF2B5EF4-FFF2-40B4-BE49-F238E27FC236}">
                      <a16:creationId xmlns:a16="http://schemas.microsoft.com/office/drawing/2014/main" id="{EE53B377-8654-6EB4-834D-C264F5914EC4}"/>
                    </a:ext>
                  </a:extLst>
                </p:cNvPr>
                <p:cNvSpPr/>
                <p:nvPr/>
              </p:nvSpPr>
              <p:spPr>
                <a:xfrm>
                  <a:off x="5745860" y="2288285"/>
                  <a:ext cx="115347" cy="34861"/>
                </a:xfrm>
                <a:custGeom>
                  <a:avLst/>
                  <a:gdLst/>
                  <a:ahLst/>
                  <a:cxnLst/>
                  <a:rect l="l" t="t" r="r" b="b"/>
                  <a:pathLst>
                    <a:path w="115347" h="34861" extrusionOk="0">
                      <a:moveTo>
                        <a:pt x="1715" y="34862"/>
                      </a:moveTo>
                      <a:lnTo>
                        <a:pt x="115348" y="7144"/>
                      </a:lnTo>
                      <a:lnTo>
                        <a:pt x="113633" y="0"/>
                      </a:lnTo>
                      <a:lnTo>
                        <a:pt x="0" y="27718"/>
                      </a:lnTo>
                      <a:lnTo>
                        <a:pt x="1715" y="34862"/>
                      </a:lnTo>
                      <a:lnTo>
                        <a:pt x="1715" y="34862"/>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1" name="Google Shape;2518;p19">
                  <a:extLst>
                    <a:ext uri="{FF2B5EF4-FFF2-40B4-BE49-F238E27FC236}">
                      <a16:creationId xmlns:a16="http://schemas.microsoft.com/office/drawing/2014/main" id="{26F5E077-7845-5BDF-7B23-AB25A3E01817}"/>
                    </a:ext>
                  </a:extLst>
                </p:cNvPr>
                <p:cNvSpPr/>
                <p:nvPr/>
              </p:nvSpPr>
              <p:spPr>
                <a:xfrm>
                  <a:off x="5752528" y="2316670"/>
                  <a:ext cx="115442" cy="34861"/>
                </a:xfrm>
                <a:custGeom>
                  <a:avLst/>
                  <a:gdLst/>
                  <a:ahLst/>
                  <a:cxnLst/>
                  <a:rect l="l" t="t" r="r" b="b"/>
                  <a:pathLst>
                    <a:path w="115442" h="34861" extrusionOk="0">
                      <a:moveTo>
                        <a:pt x="1810" y="34861"/>
                      </a:moveTo>
                      <a:lnTo>
                        <a:pt x="115443" y="7144"/>
                      </a:lnTo>
                      <a:lnTo>
                        <a:pt x="113633" y="0"/>
                      </a:lnTo>
                      <a:lnTo>
                        <a:pt x="0" y="27718"/>
                      </a:lnTo>
                      <a:lnTo>
                        <a:pt x="1810" y="34861"/>
                      </a:lnTo>
                      <a:lnTo>
                        <a:pt x="1810" y="34861"/>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2" name="Google Shape;2519;p19">
                  <a:extLst>
                    <a:ext uri="{FF2B5EF4-FFF2-40B4-BE49-F238E27FC236}">
                      <a16:creationId xmlns:a16="http://schemas.microsoft.com/office/drawing/2014/main" id="{054BB97A-326E-057F-FE67-F98C1A39278B}"/>
                    </a:ext>
                  </a:extLst>
                </p:cNvPr>
                <p:cNvSpPr/>
                <p:nvPr/>
              </p:nvSpPr>
              <p:spPr>
                <a:xfrm>
                  <a:off x="5759481" y="2345340"/>
                  <a:ext cx="115347" cy="34861"/>
                </a:xfrm>
                <a:custGeom>
                  <a:avLst/>
                  <a:gdLst/>
                  <a:ahLst/>
                  <a:cxnLst/>
                  <a:rect l="l" t="t" r="r" b="b"/>
                  <a:pathLst>
                    <a:path w="115347" h="34861" extrusionOk="0">
                      <a:moveTo>
                        <a:pt x="1715" y="34861"/>
                      </a:moveTo>
                      <a:lnTo>
                        <a:pt x="115348" y="7144"/>
                      </a:lnTo>
                      <a:lnTo>
                        <a:pt x="113633" y="0"/>
                      </a:lnTo>
                      <a:lnTo>
                        <a:pt x="0" y="27718"/>
                      </a:lnTo>
                      <a:lnTo>
                        <a:pt x="1715" y="34861"/>
                      </a:lnTo>
                      <a:lnTo>
                        <a:pt x="1715" y="34861"/>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3" name="Google Shape;2520;p19">
                  <a:extLst>
                    <a:ext uri="{FF2B5EF4-FFF2-40B4-BE49-F238E27FC236}">
                      <a16:creationId xmlns:a16="http://schemas.microsoft.com/office/drawing/2014/main" id="{F746873A-1BAF-5AA4-FC84-B6736331235B}"/>
                    </a:ext>
                  </a:extLst>
                </p:cNvPr>
                <p:cNvSpPr/>
                <p:nvPr/>
              </p:nvSpPr>
              <p:spPr>
                <a:xfrm>
                  <a:off x="5766529" y="2373724"/>
                  <a:ext cx="115347" cy="34861"/>
                </a:xfrm>
                <a:custGeom>
                  <a:avLst/>
                  <a:gdLst/>
                  <a:ahLst/>
                  <a:cxnLst/>
                  <a:rect l="l" t="t" r="r" b="b"/>
                  <a:pathLst>
                    <a:path w="115347" h="34861" extrusionOk="0">
                      <a:moveTo>
                        <a:pt x="1714" y="34862"/>
                      </a:moveTo>
                      <a:lnTo>
                        <a:pt x="115348" y="7144"/>
                      </a:lnTo>
                      <a:lnTo>
                        <a:pt x="113633" y="0"/>
                      </a:lnTo>
                      <a:lnTo>
                        <a:pt x="0" y="27718"/>
                      </a:lnTo>
                      <a:lnTo>
                        <a:pt x="1714" y="34862"/>
                      </a:lnTo>
                      <a:lnTo>
                        <a:pt x="1714" y="34862"/>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4" name="Google Shape;2521;p19">
                  <a:extLst>
                    <a:ext uri="{FF2B5EF4-FFF2-40B4-BE49-F238E27FC236}">
                      <a16:creationId xmlns:a16="http://schemas.microsoft.com/office/drawing/2014/main" id="{297D9228-7DE3-47BD-8E7E-724DA4B4596B}"/>
                    </a:ext>
                  </a:extLst>
                </p:cNvPr>
                <p:cNvSpPr/>
                <p:nvPr/>
              </p:nvSpPr>
              <p:spPr>
                <a:xfrm>
                  <a:off x="5804534" y="2530029"/>
                  <a:ext cx="115442" cy="34861"/>
                </a:xfrm>
                <a:custGeom>
                  <a:avLst/>
                  <a:gdLst/>
                  <a:ahLst/>
                  <a:cxnLst/>
                  <a:rect l="l" t="t" r="r" b="b"/>
                  <a:pathLst>
                    <a:path w="115442" h="34861" extrusionOk="0">
                      <a:moveTo>
                        <a:pt x="1810" y="34862"/>
                      </a:moveTo>
                      <a:lnTo>
                        <a:pt x="115443" y="7144"/>
                      </a:lnTo>
                      <a:lnTo>
                        <a:pt x="113633" y="0"/>
                      </a:lnTo>
                      <a:lnTo>
                        <a:pt x="0" y="27718"/>
                      </a:lnTo>
                      <a:lnTo>
                        <a:pt x="1810" y="34862"/>
                      </a:lnTo>
                      <a:lnTo>
                        <a:pt x="1810" y="34862"/>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5" name="Google Shape;2522;p19">
                  <a:extLst>
                    <a:ext uri="{FF2B5EF4-FFF2-40B4-BE49-F238E27FC236}">
                      <a16:creationId xmlns:a16="http://schemas.microsoft.com/office/drawing/2014/main" id="{573F2A13-A5EF-038C-DC30-6EB011317853}"/>
                    </a:ext>
                  </a:extLst>
                </p:cNvPr>
                <p:cNvSpPr/>
                <p:nvPr/>
              </p:nvSpPr>
              <p:spPr>
                <a:xfrm>
                  <a:off x="5797486" y="2501740"/>
                  <a:ext cx="115442" cy="34861"/>
                </a:xfrm>
                <a:custGeom>
                  <a:avLst/>
                  <a:gdLst/>
                  <a:ahLst/>
                  <a:cxnLst/>
                  <a:rect l="l" t="t" r="r" b="b"/>
                  <a:pathLst>
                    <a:path w="115442" h="34861" extrusionOk="0">
                      <a:moveTo>
                        <a:pt x="1810" y="34862"/>
                      </a:moveTo>
                      <a:lnTo>
                        <a:pt x="115443" y="7144"/>
                      </a:lnTo>
                      <a:lnTo>
                        <a:pt x="113633" y="0"/>
                      </a:lnTo>
                      <a:lnTo>
                        <a:pt x="0" y="27623"/>
                      </a:lnTo>
                      <a:lnTo>
                        <a:pt x="1810" y="34862"/>
                      </a:lnTo>
                      <a:lnTo>
                        <a:pt x="1810" y="34862"/>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6" name="Google Shape;2523;p19">
                  <a:extLst>
                    <a:ext uri="{FF2B5EF4-FFF2-40B4-BE49-F238E27FC236}">
                      <a16:creationId xmlns:a16="http://schemas.microsoft.com/office/drawing/2014/main" id="{FE4A0363-C602-26F8-266F-D8D930F07C27}"/>
                    </a:ext>
                  </a:extLst>
                </p:cNvPr>
                <p:cNvSpPr/>
                <p:nvPr/>
              </p:nvSpPr>
              <p:spPr>
                <a:xfrm>
                  <a:off x="5788913" y="2466117"/>
                  <a:ext cx="115442" cy="34861"/>
                </a:xfrm>
                <a:custGeom>
                  <a:avLst/>
                  <a:gdLst/>
                  <a:ahLst/>
                  <a:cxnLst/>
                  <a:rect l="l" t="t" r="r" b="b"/>
                  <a:pathLst>
                    <a:path w="115442" h="34861" extrusionOk="0">
                      <a:moveTo>
                        <a:pt x="1810" y="34862"/>
                      </a:moveTo>
                      <a:lnTo>
                        <a:pt x="115443" y="7144"/>
                      </a:lnTo>
                      <a:lnTo>
                        <a:pt x="113633" y="0"/>
                      </a:lnTo>
                      <a:lnTo>
                        <a:pt x="0" y="27718"/>
                      </a:lnTo>
                      <a:lnTo>
                        <a:pt x="1810" y="34862"/>
                      </a:lnTo>
                      <a:lnTo>
                        <a:pt x="1810" y="34862"/>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7" name="Google Shape;2524;p19">
                  <a:extLst>
                    <a:ext uri="{FF2B5EF4-FFF2-40B4-BE49-F238E27FC236}">
                      <a16:creationId xmlns:a16="http://schemas.microsoft.com/office/drawing/2014/main" id="{E4668D8C-3AFB-C383-32D6-FB100BC8E773}"/>
                    </a:ext>
                  </a:extLst>
                </p:cNvPr>
                <p:cNvSpPr/>
                <p:nvPr/>
              </p:nvSpPr>
              <p:spPr>
                <a:xfrm>
                  <a:off x="5781864" y="2437637"/>
                  <a:ext cx="115347" cy="34861"/>
                </a:xfrm>
                <a:custGeom>
                  <a:avLst/>
                  <a:gdLst/>
                  <a:ahLst/>
                  <a:cxnLst/>
                  <a:rect l="l" t="t" r="r" b="b"/>
                  <a:pathLst>
                    <a:path w="115347" h="34861" extrusionOk="0">
                      <a:moveTo>
                        <a:pt x="1715" y="34862"/>
                      </a:moveTo>
                      <a:lnTo>
                        <a:pt x="115348" y="7144"/>
                      </a:lnTo>
                      <a:lnTo>
                        <a:pt x="113633" y="0"/>
                      </a:lnTo>
                      <a:lnTo>
                        <a:pt x="0" y="27718"/>
                      </a:lnTo>
                      <a:lnTo>
                        <a:pt x="1715" y="34862"/>
                      </a:lnTo>
                      <a:lnTo>
                        <a:pt x="1715" y="34862"/>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8" name="Google Shape;2525;p19">
                  <a:extLst>
                    <a:ext uri="{FF2B5EF4-FFF2-40B4-BE49-F238E27FC236}">
                      <a16:creationId xmlns:a16="http://schemas.microsoft.com/office/drawing/2014/main" id="{A8AA27AE-81D4-2FAD-5A08-AE32C6CA4B02}"/>
                    </a:ext>
                  </a:extLst>
                </p:cNvPr>
                <p:cNvSpPr/>
                <p:nvPr/>
              </p:nvSpPr>
              <p:spPr>
                <a:xfrm>
                  <a:off x="5699283" y="2565939"/>
                  <a:ext cx="230505" cy="69437"/>
                </a:xfrm>
                <a:custGeom>
                  <a:avLst/>
                  <a:gdLst/>
                  <a:ahLst/>
                  <a:cxnLst/>
                  <a:rect l="l" t="t" r="r" b="b"/>
                  <a:pathLst>
                    <a:path w="230505" h="69437" extrusionOk="0">
                      <a:moveTo>
                        <a:pt x="3524" y="69437"/>
                      </a:moveTo>
                      <a:lnTo>
                        <a:pt x="230505" y="14097"/>
                      </a:lnTo>
                      <a:lnTo>
                        <a:pt x="227076" y="0"/>
                      </a:lnTo>
                      <a:lnTo>
                        <a:pt x="0" y="55340"/>
                      </a:lnTo>
                      <a:lnTo>
                        <a:pt x="3524" y="69437"/>
                      </a:lnTo>
                      <a:lnTo>
                        <a:pt x="3524" y="69437"/>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9" name="Google Shape;2526;p19">
                  <a:extLst>
                    <a:ext uri="{FF2B5EF4-FFF2-40B4-BE49-F238E27FC236}">
                      <a16:creationId xmlns:a16="http://schemas.microsoft.com/office/drawing/2014/main" id="{A853D986-82B5-904C-05F6-55204E8AB696}"/>
                    </a:ext>
                  </a:extLst>
                </p:cNvPr>
                <p:cNvSpPr/>
                <p:nvPr/>
              </p:nvSpPr>
              <p:spPr>
                <a:xfrm>
                  <a:off x="5799772" y="2715005"/>
                  <a:ext cx="165068" cy="46958"/>
                </a:xfrm>
                <a:custGeom>
                  <a:avLst/>
                  <a:gdLst/>
                  <a:ahLst/>
                  <a:cxnLst/>
                  <a:rect l="l" t="t" r="r" b="b"/>
                  <a:pathLst>
                    <a:path w="165068" h="46958" extrusionOk="0">
                      <a:moveTo>
                        <a:pt x="1715" y="46958"/>
                      </a:moveTo>
                      <a:lnTo>
                        <a:pt x="165068" y="7144"/>
                      </a:lnTo>
                      <a:lnTo>
                        <a:pt x="163354" y="0"/>
                      </a:lnTo>
                      <a:lnTo>
                        <a:pt x="0" y="39815"/>
                      </a:lnTo>
                      <a:lnTo>
                        <a:pt x="1715" y="46958"/>
                      </a:lnTo>
                      <a:lnTo>
                        <a:pt x="1715" y="46958"/>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0" name="Google Shape;2527;p19">
                  <a:extLst>
                    <a:ext uri="{FF2B5EF4-FFF2-40B4-BE49-F238E27FC236}">
                      <a16:creationId xmlns:a16="http://schemas.microsoft.com/office/drawing/2014/main" id="{19B424BF-2510-8793-2C50-65E3268624E5}"/>
                    </a:ext>
                  </a:extLst>
                </p:cNvPr>
                <p:cNvSpPr/>
                <p:nvPr/>
              </p:nvSpPr>
              <p:spPr>
                <a:xfrm>
                  <a:off x="5820060" y="2593942"/>
                  <a:ext cx="115443" cy="34861"/>
                </a:xfrm>
                <a:custGeom>
                  <a:avLst/>
                  <a:gdLst/>
                  <a:ahLst/>
                  <a:cxnLst/>
                  <a:rect l="l" t="t" r="r" b="b"/>
                  <a:pathLst>
                    <a:path w="115443" h="34861" extrusionOk="0">
                      <a:moveTo>
                        <a:pt x="1810" y="34862"/>
                      </a:moveTo>
                      <a:lnTo>
                        <a:pt x="115443" y="7144"/>
                      </a:lnTo>
                      <a:lnTo>
                        <a:pt x="113633" y="0"/>
                      </a:lnTo>
                      <a:lnTo>
                        <a:pt x="0" y="27718"/>
                      </a:lnTo>
                      <a:lnTo>
                        <a:pt x="1810" y="34862"/>
                      </a:lnTo>
                      <a:lnTo>
                        <a:pt x="1810" y="34862"/>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1" name="Google Shape;2528;p19">
                  <a:extLst>
                    <a:ext uri="{FF2B5EF4-FFF2-40B4-BE49-F238E27FC236}">
                      <a16:creationId xmlns:a16="http://schemas.microsoft.com/office/drawing/2014/main" id="{4BD21100-67C1-41E3-9AE8-2E44D9D639FF}"/>
                    </a:ext>
                  </a:extLst>
                </p:cNvPr>
                <p:cNvSpPr/>
                <p:nvPr/>
              </p:nvSpPr>
              <p:spPr>
                <a:xfrm>
                  <a:off x="5828632" y="2629566"/>
                  <a:ext cx="115443" cy="34861"/>
                </a:xfrm>
                <a:custGeom>
                  <a:avLst/>
                  <a:gdLst/>
                  <a:ahLst/>
                  <a:cxnLst/>
                  <a:rect l="l" t="t" r="r" b="b"/>
                  <a:pathLst>
                    <a:path w="115443" h="34861" extrusionOk="0">
                      <a:moveTo>
                        <a:pt x="1810" y="34861"/>
                      </a:moveTo>
                      <a:lnTo>
                        <a:pt x="115443" y="7144"/>
                      </a:lnTo>
                      <a:lnTo>
                        <a:pt x="113729" y="0"/>
                      </a:lnTo>
                      <a:lnTo>
                        <a:pt x="0" y="27718"/>
                      </a:lnTo>
                      <a:lnTo>
                        <a:pt x="1810" y="34861"/>
                      </a:lnTo>
                      <a:lnTo>
                        <a:pt x="1810" y="34861"/>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2" name="Google Shape;2529;p19">
                  <a:extLst>
                    <a:ext uri="{FF2B5EF4-FFF2-40B4-BE49-F238E27FC236}">
                      <a16:creationId xmlns:a16="http://schemas.microsoft.com/office/drawing/2014/main" id="{A4BF3A2B-A388-08B4-073B-960E1BA7C34D}"/>
                    </a:ext>
                  </a:extLst>
                </p:cNvPr>
                <p:cNvSpPr/>
                <p:nvPr/>
              </p:nvSpPr>
              <p:spPr>
                <a:xfrm>
                  <a:off x="5835586" y="2658045"/>
                  <a:ext cx="115347" cy="34861"/>
                </a:xfrm>
                <a:custGeom>
                  <a:avLst/>
                  <a:gdLst/>
                  <a:ahLst/>
                  <a:cxnLst/>
                  <a:rect l="l" t="t" r="r" b="b"/>
                  <a:pathLst>
                    <a:path w="115347" h="34861" extrusionOk="0">
                      <a:moveTo>
                        <a:pt x="1714" y="34862"/>
                      </a:moveTo>
                      <a:lnTo>
                        <a:pt x="115348" y="7144"/>
                      </a:lnTo>
                      <a:lnTo>
                        <a:pt x="113633" y="0"/>
                      </a:lnTo>
                      <a:lnTo>
                        <a:pt x="0" y="27718"/>
                      </a:lnTo>
                      <a:lnTo>
                        <a:pt x="1714" y="34862"/>
                      </a:lnTo>
                      <a:lnTo>
                        <a:pt x="1714" y="34862"/>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3" name="Google Shape;2530;p19">
                  <a:extLst>
                    <a:ext uri="{FF2B5EF4-FFF2-40B4-BE49-F238E27FC236}">
                      <a16:creationId xmlns:a16="http://schemas.microsoft.com/office/drawing/2014/main" id="{31719AA8-EA73-2B5D-800E-F29D7250B8BA}"/>
                    </a:ext>
                  </a:extLst>
                </p:cNvPr>
                <p:cNvSpPr/>
                <p:nvPr/>
              </p:nvSpPr>
              <p:spPr>
                <a:xfrm>
                  <a:off x="5842634" y="2686620"/>
                  <a:ext cx="115442" cy="34861"/>
                </a:xfrm>
                <a:custGeom>
                  <a:avLst/>
                  <a:gdLst/>
                  <a:ahLst/>
                  <a:cxnLst/>
                  <a:rect l="l" t="t" r="r" b="b"/>
                  <a:pathLst>
                    <a:path w="115442" h="34861" extrusionOk="0">
                      <a:moveTo>
                        <a:pt x="1810" y="34862"/>
                      </a:moveTo>
                      <a:lnTo>
                        <a:pt x="115443" y="7144"/>
                      </a:lnTo>
                      <a:lnTo>
                        <a:pt x="113633" y="0"/>
                      </a:lnTo>
                      <a:lnTo>
                        <a:pt x="0" y="27718"/>
                      </a:lnTo>
                      <a:lnTo>
                        <a:pt x="1810" y="34862"/>
                      </a:lnTo>
                      <a:lnTo>
                        <a:pt x="1810" y="34862"/>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4" name="Google Shape;2531;p19">
                  <a:extLst>
                    <a:ext uri="{FF2B5EF4-FFF2-40B4-BE49-F238E27FC236}">
                      <a16:creationId xmlns:a16="http://schemas.microsoft.com/office/drawing/2014/main" id="{4B7CD6D8-5D5C-2897-84A3-312D26F9311C}"/>
                    </a:ext>
                  </a:extLst>
                </p:cNvPr>
                <p:cNvSpPr/>
                <p:nvPr/>
              </p:nvSpPr>
              <p:spPr>
                <a:xfrm>
                  <a:off x="5880734" y="2842926"/>
                  <a:ext cx="115347" cy="34861"/>
                </a:xfrm>
                <a:custGeom>
                  <a:avLst/>
                  <a:gdLst/>
                  <a:ahLst/>
                  <a:cxnLst/>
                  <a:rect l="l" t="t" r="r" b="b"/>
                  <a:pathLst>
                    <a:path w="115347" h="34861" extrusionOk="0">
                      <a:moveTo>
                        <a:pt x="1715" y="34862"/>
                      </a:moveTo>
                      <a:lnTo>
                        <a:pt x="115348" y="7144"/>
                      </a:lnTo>
                      <a:lnTo>
                        <a:pt x="113633" y="0"/>
                      </a:lnTo>
                      <a:lnTo>
                        <a:pt x="0" y="27718"/>
                      </a:lnTo>
                      <a:lnTo>
                        <a:pt x="1715" y="34862"/>
                      </a:lnTo>
                      <a:lnTo>
                        <a:pt x="1715" y="34862"/>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5" name="Google Shape;2532;p19">
                  <a:extLst>
                    <a:ext uri="{FF2B5EF4-FFF2-40B4-BE49-F238E27FC236}">
                      <a16:creationId xmlns:a16="http://schemas.microsoft.com/office/drawing/2014/main" id="{EFA08B37-40B8-1A50-976D-97BE63DE6D7E}"/>
                    </a:ext>
                  </a:extLst>
                </p:cNvPr>
                <p:cNvSpPr/>
                <p:nvPr/>
              </p:nvSpPr>
              <p:spPr>
                <a:xfrm>
                  <a:off x="5872066" y="2807302"/>
                  <a:ext cx="115443" cy="34956"/>
                </a:xfrm>
                <a:custGeom>
                  <a:avLst/>
                  <a:gdLst/>
                  <a:ahLst/>
                  <a:cxnLst/>
                  <a:rect l="l" t="t" r="r" b="b"/>
                  <a:pathLst>
                    <a:path w="115443" h="34956" extrusionOk="0">
                      <a:moveTo>
                        <a:pt x="1810" y="34957"/>
                      </a:moveTo>
                      <a:lnTo>
                        <a:pt x="115443" y="7239"/>
                      </a:lnTo>
                      <a:lnTo>
                        <a:pt x="113729" y="0"/>
                      </a:lnTo>
                      <a:lnTo>
                        <a:pt x="0" y="27718"/>
                      </a:lnTo>
                      <a:lnTo>
                        <a:pt x="1810" y="34957"/>
                      </a:lnTo>
                      <a:lnTo>
                        <a:pt x="1810" y="34957"/>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6" name="Google Shape;2533;p19">
                  <a:extLst>
                    <a:ext uri="{FF2B5EF4-FFF2-40B4-BE49-F238E27FC236}">
                      <a16:creationId xmlns:a16="http://schemas.microsoft.com/office/drawing/2014/main" id="{0A91536D-535E-DD57-8CDD-A4A3D7DE6C40}"/>
                    </a:ext>
                  </a:extLst>
                </p:cNvPr>
                <p:cNvSpPr/>
                <p:nvPr/>
              </p:nvSpPr>
              <p:spPr>
                <a:xfrm>
                  <a:off x="5865018" y="2779013"/>
                  <a:ext cx="115443" cy="34861"/>
                </a:xfrm>
                <a:custGeom>
                  <a:avLst/>
                  <a:gdLst/>
                  <a:ahLst/>
                  <a:cxnLst/>
                  <a:rect l="l" t="t" r="r" b="b"/>
                  <a:pathLst>
                    <a:path w="115443" h="34861" extrusionOk="0">
                      <a:moveTo>
                        <a:pt x="1810" y="34862"/>
                      </a:moveTo>
                      <a:lnTo>
                        <a:pt x="115443" y="7144"/>
                      </a:lnTo>
                      <a:lnTo>
                        <a:pt x="113729" y="0"/>
                      </a:lnTo>
                      <a:lnTo>
                        <a:pt x="0" y="27718"/>
                      </a:lnTo>
                      <a:lnTo>
                        <a:pt x="1810" y="34862"/>
                      </a:lnTo>
                      <a:lnTo>
                        <a:pt x="1810" y="34862"/>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7" name="Google Shape;2534;p19">
                  <a:extLst>
                    <a:ext uri="{FF2B5EF4-FFF2-40B4-BE49-F238E27FC236}">
                      <a16:creationId xmlns:a16="http://schemas.microsoft.com/office/drawing/2014/main" id="{380F5419-6625-CF9F-F111-328F29628F48}"/>
                    </a:ext>
                  </a:extLst>
                </p:cNvPr>
                <p:cNvSpPr/>
                <p:nvPr/>
              </p:nvSpPr>
              <p:spPr>
                <a:xfrm>
                  <a:off x="5858160" y="2750533"/>
                  <a:ext cx="115443" cy="34861"/>
                </a:xfrm>
                <a:custGeom>
                  <a:avLst/>
                  <a:gdLst/>
                  <a:ahLst/>
                  <a:cxnLst/>
                  <a:rect l="l" t="t" r="r" b="b"/>
                  <a:pathLst>
                    <a:path w="115443" h="34861" extrusionOk="0">
                      <a:moveTo>
                        <a:pt x="1810" y="34861"/>
                      </a:moveTo>
                      <a:lnTo>
                        <a:pt x="115443" y="7144"/>
                      </a:lnTo>
                      <a:lnTo>
                        <a:pt x="113633" y="0"/>
                      </a:lnTo>
                      <a:lnTo>
                        <a:pt x="0" y="27622"/>
                      </a:lnTo>
                      <a:lnTo>
                        <a:pt x="1810" y="34861"/>
                      </a:lnTo>
                      <a:lnTo>
                        <a:pt x="1810" y="34861"/>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8" name="Google Shape;2535;p19">
                  <a:extLst>
                    <a:ext uri="{FF2B5EF4-FFF2-40B4-BE49-F238E27FC236}">
                      <a16:creationId xmlns:a16="http://schemas.microsoft.com/office/drawing/2014/main" id="{7812ED9C-9A57-B20B-F7D9-E29149891080}"/>
                    </a:ext>
                  </a:extLst>
                </p:cNvPr>
                <p:cNvSpPr/>
                <p:nvPr/>
              </p:nvSpPr>
              <p:spPr>
                <a:xfrm>
                  <a:off x="5773768" y="2871691"/>
                  <a:ext cx="230505" cy="69437"/>
                </a:xfrm>
                <a:custGeom>
                  <a:avLst/>
                  <a:gdLst/>
                  <a:ahLst/>
                  <a:cxnLst/>
                  <a:rect l="l" t="t" r="r" b="b"/>
                  <a:pathLst>
                    <a:path w="230505" h="69437" extrusionOk="0">
                      <a:moveTo>
                        <a:pt x="3429" y="69437"/>
                      </a:moveTo>
                      <a:lnTo>
                        <a:pt x="230505" y="14097"/>
                      </a:lnTo>
                      <a:lnTo>
                        <a:pt x="227076" y="0"/>
                      </a:lnTo>
                      <a:lnTo>
                        <a:pt x="0" y="55340"/>
                      </a:lnTo>
                      <a:lnTo>
                        <a:pt x="3429" y="69437"/>
                      </a:lnTo>
                      <a:lnTo>
                        <a:pt x="3429" y="69437"/>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9" name="Google Shape;2536;p19">
                  <a:extLst>
                    <a:ext uri="{FF2B5EF4-FFF2-40B4-BE49-F238E27FC236}">
                      <a16:creationId xmlns:a16="http://schemas.microsoft.com/office/drawing/2014/main" id="{13AB73FC-F6D2-D530-EB8A-E9438DED45BE}"/>
                    </a:ext>
                  </a:extLst>
                </p:cNvPr>
                <p:cNvSpPr/>
                <p:nvPr/>
              </p:nvSpPr>
              <p:spPr>
                <a:xfrm>
                  <a:off x="5875876" y="3027711"/>
                  <a:ext cx="165068" cy="46958"/>
                </a:xfrm>
                <a:custGeom>
                  <a:avLst/>
                  <a:gdLst/>
                  <a:ahLst/>
                  <a:cxnLst/>
                  <a:rect l="l" t="t" r="r" b="b"/>
                  <a:pathLst>
                    <a:path w="165068" h="46958" extrusionOk="0">
                      <a:moveTo>
                        <a:pt x="1715" y="46958"/>
                      </a:moveTo>
                      <a:lnTo>
                        <a:pt x="165068" y="7144"/>
                      </a:lnTo>
                      <a:lnTo>
                        <a:pt x="163259" y="0"/>
                      </a:lnTo>
                      <a:lnTo>
                        <a:pt x="0" y="39815"/>
                      </a:lnTo>
                      <a:lnTo>
                        <a:pt x="1715" y="46958"/>
                      </a:lnTo>
                      <a:lnTo>
                        <a:pt x="1715" y="46958"/>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0" name="Google Shape;2537;p19">
                  <a:extLst>
                    <a:ext uri="{FF2B5EF4-FFF2-40B4-BE49-F238E27FC236}">
                      <a16:creationId xmlns:a16="http://schemas.microsoft.com/office/drawing/2014/main" id="{8A3BD00A-C033-EF7E-FBF6-539C7560592F}"/>
                    </a:ext>
                  </a:extLst>
                </p:cNvPr>
                <p:cNvSpPr/>
                <p:nvPr/>
              </p:nvSpPr>
              <p:spPr>
                <a:xfrm>
                  <a:off x="5896260" y="2906838"/>
                  <a:ext cx="115347" cy="34861"/>
                </a:xfrm>
                <a:custGeom>
                  <a:avLst/>
                  <a:gdLst/>
                  <a:ahLst/>
                  <a:cxnLst/>
                  <a:rect l="l" t="t" r="r" b="b"/>
                  <a:pathLst>
                    <a:path w="115347" h="34861" extrusionOk="0">
                      <a:moveTo>
                        <a:pt x="1715" y="34862"/>
                      </a:moveTo>
                      <a:lnTo>
                        <a:pt x="115348" y="7144"/>
                      </a:lnTo>
                      <a:lnTo>
                        <a:pt x="113633" y="0"/>
                      </a:lnTo>
                      <a:lnTo>
                        <a:pt x="0" y="27718"/>
                      </a:lnTo>
                      <a:lnTo>
                        <a:pt x="1715" y="34862"/>
                      </a:lnTo>
                      <a:lnTo>
                        <a:pt x="1715" y="34862"/>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1" name="Google Shape;2538;p19">
                  <a:extLst>
                    <a:ext uri="{FF2B5EF4-FFF2-40B4-BE49-F238E27FC236}">
                      <a16:creationId xmlns:a16="http://schemas.microsoft.com/office/drawing/2014/main" id="{CED01144-60DB-40B3-4AD4-E4DF0A011BEB}"/>
                    </a:ext>
                  </a:extLst>
                </p:cNvPr>
                <p:cNvSpPr/>
                <p:nvPr/>
              </p:nvSpPr>
              <p:spPr>
                <a:xfrm>
                  <a:off x="5903118" y="2935318"/>
                  <a:ext cx="115347" cy="34861"/>
                </a:xfrm>
                <a:custGeom>
                  <a:avLst/>
                  <a:gdLst/>
                  <a:ahLst/>
                  <a:cxnLst/>
                  <a:rect l="l" t="t" r="r" b="b"/>
                  <a:pathLst>
                    <a:path w="115347" h="34861" extrusionOk="0">
                      <a:moveTo>
                        <a:pt x="1715" y="34862"/>
                      </a:moveTo>
                      <a:lnTo>
                        <a:pt x="115348" y="7144"/>
                      </a:lnTo>
                      <a:lnTo>
                        <a:pt x="113633" y="0"/>
                      </a:lnTo>
                      <a:lnTo>
                        <a:pt x="0" y="27718"/>
                      </a:lnTo>
                      <a:lnTo>
                        <a:pt x="1715" y="34862"/>
                      </a:lnTo>
                      <a:lnTo>
                        <a:pt x="1715" y="34862"/>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2" name="Google Shape;2539;p19">
                  <a:extLst>
                    <a:ext uri="{FF2B5EF4-FFF2-40B4-BE49-F238E27FC236}">
                      <a16:creationId xmlns:a16="http://schemas.microsoft.com/office/drawing/2014/main" id="{04642409-FDEC-035C-D7C5-17AB1CAAAF8D}"/>
                    </a:ext>
                  </a:extLst>
                </p:cNvPr>
                <p:cNvSpPr/>
                <p:nvPr/>
              </p:nvSpPr>
              <p:spPr>
                <a:xfrm>
                  <a:off x="5911690" y="2970942"/>
                  <a:ext cx="115347" cy="34861"/>
                </a:xfrm>
                <a:custGeom>
                  <a:avLst/>
                  <a:gdLst/>
                  <a:ahLst/>
                  <a:cxnLst/>
                  <a:rect l="l" t="t" r="r" b="b"/>
                  <a:pathLst>
                    <a:path w="115347" h="34861" extrusionOk="0">
                      <a:moveTo>
                        <a:pt x="1715" y="34862"/>
                      </a:moveTo>
                      <a:lnTo>
                        <a:pt x="115348" y="7144"/>
                      </a:lnTo>
                      <a:lnTo>
                        <a:pt x="113633" y="0"/>
                      </a:lnTo>
                      <a:lnTo>
                        <a:pt x="0" y="27718"/>
                      </a:lnTo>
                      <a:lnTo>
                        <a:pt x="1715" y="34862"/>
                      </a:lnTo>
                      <a:lnTo>
                        <a:pt x="1715" y="34862"/>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3" name="Google Shape;2540;p19">
                  <a:extLst>
                    <a:ext uri="{FF2B5EF4-FFF2-40B4-BE49-F238E27FC236}">
                      <a16:creationId xmlns:a16="http://schemas.microsoft.com/office/drawing/2014/main" id="{4F299128-BA69-4006-B94F-B7E35833F9FD}"/>
                    </a:ext>
                  </a:extLst>
                </p:cNvPr>
                <p:cNvSpPr/>
                <p:nvPr/>
              </p:nvSpPr>
              <p:spPr>
                <a:xfrm>
                  <a:off x="5918929" y="2999231"/>
                  <a:ext cx="115442" cy="34861"/>
                </a:xfrm>
                <a:custGeom>
                  <a:avLst/>
                  <a:gdLst/>
                  <a:ahLst/>
                  <a:cxnLst/>
                  <a:rect l="l" t="t" r="r" b="b"/>
                  <a:pathLst>
                    <a:path w="115442" h="34861" extrusionOk="0">
                      <a:moveTo>
                        <a:pt x="1810" y="34861"/>
                      </a:moveTo>
                      <a:lnTo>
                        <a:pt x="115443" y="7144"/>
                      </a:lnTo>
                      <a:lnTo>
                        <a:pt x="113633" y="0"/>
                      </a:lnTo>
                      <a:lnTo>
                        <a:pt x="0" y="27718"/>
                      </a:lnTo>
                      <a:lnTo>
                        <a:pt x="1810" y="34861"/>
                      </a:lnTo>
                      <a:lnTo>
                        <a:pt x="1810" y="34861"/>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4" name="Google Shape;2541;p19">
                  <a:extLst>
                    <a:ext uri="{FF2B5EF4-FFF2-40B4-BE49-F238E27FC236}">
                      <a16:creationId xmlns:a16="http://schemas.microsoft.com/office/drawing/2014/main" id="{72B478E7-4FFB-D679-5028-F7D377410413}"/>
                    </a:ext>
                  </a:extLst>
                </p:cNvPr>
                <p:cNvSpPr/>
                <p:nvPr/>
              </p:nvSpPr>
              <p:spPr>
                <a:xfrm>
                  <a:off x="5954934" y="3148583"/>
                  <a:ext cx="115442" cy="34861"/>
                </a:xfrm>
                <a:custGeom>
                  <a:avLst/>
                  <a:gdLst/>
                  <a:ahLst/>
                  <a:cxnLst/>
                  <a:rect l="l" t="t" r="r" b="b"/>
                  <a:pathLst>
                    <a:path w="115442" h="34861" extrusionOk="0">
                      <a:moveTo>
                        <a:pt x="1810" y="34862"/>
                      </a:moveTo>
                      <a:lnTo>
                        <a:pt x="115443" y="7144"/>
                      </a:lnTo>
                      <a:lnTo>
                        <a:pt x="113633" y="0"/>
                      </a:lnTo>
                      <a:lnTo>
                        <a:pt x="0" y="27718"/>
                      </a:lnTo>
                      <a:lnTo>
                        <a:pt x="1810" y="34862"/>
                      </a:lnTo>
                      <a:lnTo>
                        <a:pt x="1810" y="34862"/>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5" name="Google Shape;2542;p19">
                  <a:extLst>
                    <a:ext uri="{FF2B5EF4-FFF2-40B4-BE49-F238E27FC236}">
                      <a16:creationId xmlns:a16="http://schemas.microsoft.com/office/drawing/2014/main" id="{7182E58A-EEDD-A0B6-4FE0-FF9D9505A991}"/>
                    </a:ext>
                  </a:extLst>
                </p:cNvPr>
                <p:cNvSpPr/>
                <p:nvPr/>
              </p:nvSpPr>
              <p:spPr>
                <a:xfrm>
                  <a:off x="5948266" y="3120199"/>
                  <a:ext cx="115347" cy="34861"/>
                </a:xfrm>
                <a:custGeom>
                  <a:avLst/>
                  <a:gdLst/>
                  <a:ahLst/>
                  <a:cxnLst/>
                  <a:rect l="l" t="t" r="r" b="b"/>
                  <a:pathLst>
                    <a:path w="115347" h="34861" extrusionOk="0">
                      <a:moveTo>
                        <a:pt x="1715" y="34862"/>
                      </a:moveTo>
                      <a:lnTo>
                        <a:pt x="115348" y="7239"/>
                      </a:lnTo>
                      <a:lnTo>
                        <a:pt x="113633" y="0"/>
                      </a:lnTo>
                      <a:lnTo>
                        <a:pt x="0" y="27718"/>
                      </a:lnTo>
                      <a:lnTo>
                        <a:pt x="1715" y="34862"/>
                      </a:lnTo>
                      <a:lnTo>
                        <a:pt x="1715" y="34862"/>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6" name="Google Shape;2543;p19">
                  <a:extLst>
                    <a:ext uri="{FF2B5EF4-FFF2-40B4-BE49-F238E27FC236}">
                      <a16:creationId xmlns:a16="http://schemas.microsoft.com/office/drawing/2014/main" id="{F0DE5578-256A-1A4D-EFF5-18BE8831F45A}"/>
                    </a:ext>
                  </a:extLst>
                </p:cNvPr>
                <p:cNvSpPr/>
                <p:nvPr/>
              </p:nvSpPr>
              <p:spPr>
                <a:xfrm>
                  <a:off x="5941122" y="3091624"/>
                  <a:ext cx="115443" cy="34956"/>
                </a:xfrm>
                <a:custGeom>
                  <a:avLst/>
                  <a:gdLst/>
                  <a:ahLst/>
                  <a:cxnLst/>
                  <a:rect l="l" t="t" r="r" b="b"/>
                  <a:pathLst>
                    <a:path w="115443" h="34956" extrusionOk="0">
                      <a:moveTo>
                        <a:pt x="1715" y="34957"/>
                      </a:moveTo>
                      <a:lnTo>
                        <a:pt x="115443" y="7239"/>
                      </a:lnTo>
                      <a:lnTo>
                        <a:pt x="113633" y="0"/>
                      </a:lnTo>
                      <a:lnTo>
                        <a:pt x="0" y="27718"/>
                      </a:lnTo>
                      <a:lnTo>
                        <a:pt x="1715" y="34957"/>
                      </a:lnTo>
                      <a:lnTo>
                        <a:pt x="1715" y="34957"/>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7" name="Google Shape;2544;p19">
                  <a:extLst>
                    <a:ext uri="{FF2B5EF4-FFF2-40B4-BE49-F238E27FC236}">
                      <a16:creationId xmlns:a16="http://schemas.microsoft.com/office/drawing/2014/main" id="{F46D884D-3931-3C3A-D666-195185310764}"/>
                    </a:ext>
                  </a:extLst>
                </p:cNvPr>
                <p:cNvSpPr/>
                <p:nvPr/>
              </p:nvSpPr>
              <p:spPr>
                <a:xfrm>
                  <a:off x="5934264" y="3063144"/>
                  <a:ext cx="115347" cy="34861"/>
                </a:xfrm>
                <a:custGeom>
                  <a:avLst/>
                  <a:gdLst/>
                  <a:ahLst/>
                  <a:cxnLst/>
                  <a:rect l="l" t="t" r="r" b="b"/>
                  <a:pathLst>
                    <a:path w="115347" h="34861" extrusionOk="0">
                      <a:moveTo>
                        <a:pt x="1715" y="34862"/>
                      </a:moveTo>
                      <a:lnTo>
                        <a:pt x="115348" y="7144"/>
                      </a:lnTo>
                      <a:lnTo>
                        <a:pt x="113633" y="0"/>
                      </a:lnTo>
                      <a:lnTo>
                        <a:pt x="0" y="27718"/>
                      </a:lnTo>
                      <a:lnTo>
                        <a:pt x="1715" y="34862"/>
                      </a:lnTo>
                      <a:lnTo>
                        <a:pt x="1715" y="34862"/>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8" name="Google Shape;2545;p19">
                  <a:extLst>
                    <a:ext uri="{FF2B5EF4-FFF2-40B4-BE49-F238E27FC236}">
                      <a16:creationId xmlns:a16="http://schemas.microsoft.com/office/drawing/2014/main" id="{B5F1C775-8DCD-4E55-6571-F59BE25EE86A}"/>
                    </a:ext>
                  </a:extLst>
                </p:cNvPr>
                <p:cNvSpPr/>
                <p:nvPr/>
              </p:nvSpPr>
              <p:spPr>
                <a:xfrm>
                  <a:off x="5848159" y="3177158"/>
                  <a:ext cx="230504" cy="69437"/>
                </a:xfrm>
                <a:custGeom>
                  <a:avLst/>
                  <a:gdLst/>
                  <a:ahLst/>
                  <a:cxnLst/>
                  <a:rect l="l" t="t" r="r" b="b"/>
                  <a:pathLst>
                    <a:path w="230504" h="69437" extrusionOk="0">
                      <a:moveTo>
                        <a:pt x="3429" y="69437"/>
                      </a:moveTo>
                      <a:lnTo>
                        <a:pt x="230505" y="14097"/>
                      </a:lnTo>
                      <a:lnTo>
                        <a:pt x="227076" y="0"/>
                      </a:lnTo>
                      <a:lnTo>
                        <a:pt x="0" y="55340"/>
                      </a:lnTo>
                      <a:lnTo>
                        <a:pt x="3429" y="69437"/>
                      </a:lnTo>
                      <a:lnTo>
                        <a:pt x="3429" y="69437"/>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9" name="Google Shape;2546;p19">
                  <a:extLst>
                    <a:ext uri="{FF2B5EF4-FFF2-40B4-BE49-F238E27FC236}">
                      <a16:creationId xmlns:a16="http://schemas.microsoft.com/office/drawing/2014/main" id="{DFF26901-0A7D-E1A3-5EB9-436DD579D6F8}"/>
                    </a:ext>
                  </a:extLst>
                </p:cNvPr>
                <p:cNvSpPr/>
                <p:nvPr/>
              </p:nvSpPr>
              <p:spPr>
                <a:xfrm>
                  <a:off x="6011798" y="3333749"/>
                  <a:ext cx="103631" cy="25431"/>
                </a:xfrm>
                <a:custGeom>
                  <a:avLst/>
                  <a:gdLst/>
                  <a:ahLst/>
                  <a:cxnLst/>
                  <a:rect l="l" t="t" r="r" b="b"/>
                  <a:pathLst>
                    <a:path w="103631" h="25431" extrusionOk="0">
                      <a:moveTo>
                        <a:pt x="103632" y="7144"/>
                      </a:moveTo>
                      <a:lnTo>
                        <a:pt x="28670" y="25432"/>
                      </a:lnTo>
                      <a:cubicBezTo>
                        <a:pt x="19050" y="25241"/>
                        <a:pt x="9525" y="25051"/>
                        <a:pt x="0" y="24860"/>
                      </a:cubicBezTo>
                      <a:lnTo>
                        <a:pt x="101822" y="0"/>
                      </a:lnTo>
                      <a:lnTo>
                        <a:pt x="103632" y="7144"/>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0" name="Google Shape;2547;p19">
                  <a:extLst>
                    <a:ext uri="{FF2B5EF4-FFF2-40B4-BE49-F238E27FC236}">
                      <a16:creationId xmlns:a16="http://schemas.microsoft.com/office/drawing/2014/main" id="{39CC1881-4603-2AAF-B8AE-E66656D1566D}"/>
                    </a:ext>
                  </a:extLst>
                </p:cNvPr>
                <p:cNvSpPr/>
                <p:nvPr/>
              </p:nvSpPr>
              <p:spPr>
                <a:xfrm>
                  <a:off x="5970650" y="3212591"/>
                  <a:ext cx="115347" cy="34861"/>
                </a:xfrm>
                <a:custGeom>
                  <a:avLst/>
                  <a:gdLst/>
                  <a:ahLst/>
                  <a:cxnLst/>
                  <a:rect l="l" t="t" r="r" b="b"/>
                  <a:pathLst>
                    <a:path w="115347" h="34861" extrusionOk="0">
                      <a:moveTo>
                        <a:pt x="1715" y="34862"/>
                      </a:moveTo>
                      <a:lnTo>
                        <a:pt x="115348" y="7239"/>
                      </a:lnTo>
                      <a:lnTo>
                        <a:pt x="113633" y="0"/>
                      </a:lnTo>
                      <a:lnTo>
                        <a:pt x="0" y="27718"/>
                      </a:lnTo>
                      <a:lnTo>
                        <a:pt x="1715" y="34862"/>
                      </a:lnTo>
                      <a:lnTo>
                        <a:pt x="1715" y="34862"/>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1" name="Google Shape;2548;p19">
                  <a:extLst>
                    <a:ext uri="{FF2B5EF4-FFF2-40B4-BE49-F238E27FC236}">
                      <a16:creationId xmlns:a16="http://schemas.microsoft.com/office/drawing/2014/main" id="{CD2526D6-CBC8-99C8-27AB-7D480DB72A30}"/>
                    </a:ext>
                  </a:extLst>
                </p:cNvPr>
                <p:cNvSpPr/>
                <p:nvPr/>
              </p:nvSpPr>
              <p:spPr>
                <a:xfrm>
                  <a:off x="5977699" y="3240975"/>
                  <a:ext cx="115347" cy="34861"/>
                </a:xfrm>
                <a:custGeom>
                  <a:avLst/>
                  <a:gdLst/>
                  <a:ahLst/>
                  <a:cxnLst/>
                  <a:rect l="l" t="t" r="r" b="b"/>
                  <a:pathLst>
                    <a:path w="115347" h="34861" extrusionOk="0">
                      <a:moveTo>
                        <a:pt x="1715" y="34862"/>
                      </a:moveTo>
                      <a:lnTo>
                        <a:pt x="115348" y="7144"/>
                      </a:lnTo>
                      <a:lnTo>
                        <a:pt x="113633" y="0"/>
                      </a:lnTo>
                      <a:lnTo>
                        <a:pt x="0" y="27718"/>
                      </a:lnTo>
                      <a:lnTo>
                        <a:pt x="1715" y="34862"/>
                      </a:lnTo>
                      <a:lnTo>
                        <a:pt x="1715" y="34862"/>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2" name="Google Shape;2549;p19">
                  <a:extLst>
                    <a:ext uri="{FF2B5EF4-FFF2-40B4-BE49-F238E27FC236}">
                      <a16:creationId xmlns:a16="http://schemas.microsoft.com/office/drawing/2014/main" id="{5EC3DCD8-B955-1A1C-0626-21C539DDA902}"/>
                    </a:ext>
                  </a:extLst>
                </p:cNvPr>
                <p:cNvSpPr/>
                <p:nvPr/>
              </p:nvSpPr>
              <p:spPr>
                <a:xfrm>
                  <a:off x="5986462" y="3276504"/>
                  <a:ext cx="115443" cy="34861"/>
                </a:xfrm>
                <a:custGeom>
                  <a:avLst/>
                  <a:gdLst/>
                  <a:ahLst/>
                  <a:cxnLst/>
                  <a:rect l="l" t="t" r="r" b="b"/>
                  <a:pathLst>
                    <a:path w="115443" h="34861" extrusionOk="0">
                      <a:moveTo>
                        <a:pt x="1810" y="34861"/>
                      </a:moveTo>
                      <a:lnTo>
                        <a:pt x="115443" y="7144"/>
                      </a:lnTo>
                      <a:lnTo>
                        <a:pt x="113729" y="0"/>
                      </a:lnTo>
                      <a:lnTo>
                        <a:pt x="0" y="27718"/>
                      </a:lnTo>
                      <a:lnTo>
                        <a:pt x="1810" y="34861"/>
                      </a:lnTo>
                      <a:lnTo>
                        <a:pt x="1810" y="34861"/>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3" name="Google Shape;2550;p19">
                  <a:extLst>
                    <a:ext uri="{FF2B5EF4-FFF2-40B4-BE49-F238E27FC236}">
                      <a16:creationId xmlns:a16="http://schemas.microsoft.com/office/drawing/2014/main" id="{DF619362-E6AB-0358-ABCF-4D63B03CD7E7}"/>
                    </a:ext>
                  </a:extLst>
                </p:cNvPr>
                <p:cNvSpPr/>
                <p:nvPr/>
              </p:nvSpPr>
              <p:spPr>
                <a:xfrm>
                  <a:off x="5993224" y="3304888"/>
                  <a:ext cx="115347" cy="34861"/>
                </a:xfrm>
                <a:custGeom>
                  <a:avLst/>
                  <a:gdLst/>
                  <a:ahLst/>
                  <a:cxnLst/>
                  <a:rect l="l" t="t" r="r" b="b"/>
                  <a:pathLst>
                    <a:path w="115347" h="34861" extrusionOk="0">
                      <a:moveTo>
                        <a:pt x="1715" y="34862"/>
                      </a:moveTo>
                      <a:lnTo>
                        <a:pt x="115348" y="7144"/>
                      </a:lnTo>
                      <a:lnTo>
                        <a:pt x="113633" y="0"/>
                      </a:lnTo>
                      <a:lnTo>
                        <a:pt x="0" y="27718"/>
                      </a:lnTo>
                      <a:lnTo>
                        <a:pt x="1715" y="34862"/>
                      </a:lnTo>
                      <a:lnTo>
                        <a:pt x="1715" y="34862"/>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4" name="Google Shape;2551;p19">
                  <a:extLst>
                    <a:ext uri="{FF2B5EF4-FFF2-40B4-BE49-F238E27FC236}">
                      <a16:creationId xmlns:a16="http://schemas.microsoft.com/office/drawing/2014/main" id="{655D7FAF-A813-E42B-5AB6-82ED6D3BCB38}"/>
                    </a:ext>
                  </a:extLst>
                </p:cNvPr>
                <p:cNvSpPr/>
                <p:nvPr/>
              </p:nvSpPr>
              <p:spPr>
                <a:xfrm>
                  <a:off x="5401722" y="1321879"/>
                  <a:ext cx="230504" cy="69437"/>
                </a:xfrm>
                <a:custGeom>
                  <a:avLst/>
                  <a:gdLst/>
                  <a:ahLst/>
                  <a:cxnLst/>
                  <a:rect l="l" t="t" r="r" b="b"/>
                  <a:pathLst>
                    <a:path w="230504" h="69437" extrusionOk="0">
                      <a:moveTo>
                        <a:pt x="3429" y="69437"/>
                      </a:moveTo>
                      <a:lnTo>
                        <a:pt x="230505" y="14097"/>
                      </a:lnTo>
                      <a:lnTo>
                        <a:pt x="227076" y="0"/>
                      </a:lnTo>
                      <a:lnTo>
                        <a:pt x="0" y="55340"/>
                      </a:lnTo>
                      <a:lnTo>
                        <a:pt x="3429" y="69437"/>
                      </a:lnTo>
                      <a:lnTo>
                        <a:pt x="3429" y="69437"/>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5" name="Google Shape;2552;p19">
                  <a:extLst>
                    <a:ext uri="{FF2B5EF4-FFF2-40B4-BE49-F238E27FC236}">
                      <a16:creationId xmlns:a16="http://schemas.microsoft.com/office/drawing/2014/main" id="{46464355-5ACC-E018-CAF2-29672001291E}"/>
                    </a:ext>
                  </a:extLst>
                </p:cNvPr>
                <p:cNvSpPr/>
                <p:nvPr/>
              </p:nvSpPr>
              <p:spPr>
                <a:xfrm>
                  <a:off x="5503830" y="1477898"/>
                  <a:ext cx="165068" cy="46958"/>
                </a:xfrm>
                <a:custGeom>
                  <a:avLst/>
                  <a:gdLst/>
                  <a:ahLst/>
                  <a:cxnLst/>
                  <a:rect l="l" t="t" r="r" b="b"/>
                  <a:pathLst>
                    <a:path w="165068" h="46958" extrusionOk="0">
                      <a:moveTo>
                        <a:pt x="1714" y="46958"/>
                      </a:moveTo>
                      <a:lnTo>
                        <a:pt x="165068" y="7144"/>
                      </a:lnTo>
                      <a:lnTo>
                        <a:pt x="163259" y="0"/>
                      </a:lnTo>
                      <a:lnTo>
                        <a:pt x="0" y="39815"/>
                      </a:lnTo>
                      <a:lnTo>
                        <a:pt x="1714" y="46958"/>
                      </a:lnTo>
                      <a:lnTo>
                        <a:pt x="1714" y="46958"/>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6" name="Google Shape;2553;p19">
                  <a:extLst>
                    <a:ext uri="{FF2B5EF4-FFF2-40B4-BE49-F238E27FC236}">
                      <a16:creationId xmlns:a16="http://schemas.microsoft.com/office/drawing/2014/main" id="{86954101-3338-DB9E-43F3-0932581D8B92}"/>
                    </a:ext>
                  </a:extLst>
                </p:cNvPr>
                <p:cNvSpPr/>
                <p:nvPr/>
              </p:nvSpPr>
              <p:spPr>
                <a:xfrm>
                  <a:off x="5524118" y="1357216"/>
                  <a:ext cx="115347" cy="34861"/>
                </a:xfrm>
                <a:custGeom>
                  <a:avLst/>
                  <a:gdLst/>
                  <a:ahLst/>
                  <a:cxnLst/>
                  <a:rect l="l" t="t" r="r" b="b"/>
                  <a:pathLst>
                    <a:path w="115347" h="34861" extrusionOk="0">
                      <a:moveTo>
                        <a:pt x="1715" y="34862"/>
                      </a:moveTo>
                      <a:lnTo>
                        <a:pt x="115348" y="7144"/>
                      </a:lnTo>
                      <a:lnTo>
                        <a:pt x="113633" y="0"/>
                      </a:lnTo>
                      <a:lnTo>
                        <a:pt x="0" y="27718"/>
                      </a:lnTo>
                      <a:lnTo>
                        <a:pt x="1715" y="34862"/>
                      </a:lnTo>
                      <a:lnTo>
                        <a:pt x="1715" y="34862"/>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7" name="Google Shape;2554;p19">
                  <a:extLst>
                    <a:ext uri="{FF2B5EF4-FFF2-40B4-BE49-F238E27FC236}">
                      <a16:creationId xmlns:a16="http://schemas.microsoft.com/office/drawing/2014/main" id="{15E83B49-59A9-1F64-2908-13F1E12A3E1E}"/>
                    </a:ext>
                  </a:extLst>
                </p:cNvPr>
                <p:cNvSpPr/>
                <p:nvPr/>
              </p:nvSpPr>
              <p:spPr>
                <a:xfrm>
                  <a:off x="5530881" y="1385601"/>
                  <a:ext cx="115347" cy="34861"/>
                </a:xfrm>
                <a:custGeom>
                  <a:avLst/>
                  <a:gdLst/>
                  <a:ahLst/>
                  <a:cxnLst/>
                  <a:rect l="l" t="t" r="r" b="b"/>
                  <a:pathLst>
                    <a:path w="115347" h="34861" extrusionOk="0">
                      <a:moveTo>
                        <a:pt x="1715" y="34861"/>
                      </a:moveTo>
                      <a:lnTo>
                        <a:pt x="115348" y="7144"/>
                      </a:lnTo>
                      <a:lnTo>
                        <a:pt x="113633" y="0"/>
                      </a:lnTo>
                      <a:lnTo>
                        <a:pt x="0" y="27718"/>
                      </a:lnTo>
                      <a:lnTo>
                        <a:pt x="1715" y="34861"/>
                      </a:lnTo>
                      <a:lnTo>
                        <a:pt x="1715" y="34861"/>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8" name="Google Shape;2555;p19">
                  <a:extLst>
                    <a:ext uri="{FF2B5EF4-FFF2-40B4-BE49-F238E27FC236}">
                      <a16:creationId xmlns:a16="http://schemas.microsoft.com/office/drawing/2014/main" id="{C9786DD8-93A4-5101-6590-46700280ED67}"/>
                    </a:ext>
                  </a:extLst>
                </p:cNvPr>
                <p:cNvSpPr/>
                <p:nvPr/>
              </p:nvSpPr>
              <p:spPr>
                <a:xfrm>
                  <a:off x="5537929" y="1413985"/>
                  <a:ext cx="115442" cy="34861"/>
                </a:xfrm>
                <a:custGeom>
                  <a:avLst/>
                  <a:gdLst/>
                  <a:ahLst/>
                  <a:cxnLst/>
                  <a:rect l="l" t="t" r="r" b="b"/>
                  <a:pathLst>
                    <a:path w="115442" h="34861" extrusionOk="0">
                      <a:moveTo>
                        <a:pt x="1810" y="34862"/>
                      </a:moveTo>
                      <a:lnTo>
                        <a:pt x="115443" y="7239"/>
                      </a:lnTo>
                      <a:lnTo>
                        <a:pt x="113633" y="0"/>
                      </a:lnTo>
                      <a:lnTo>
                        <a:pt x="0" y="27718"/>
                      </a:lnTo>
                      <a:lnTo>
                        <a:pt x="1810" y="34862"/>
                      </a:lnTo>
                      <a:lnTo>
                        <a:pt x="1810" y="34862"/>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9" name="Google Shape;2556;p19">
                  <a:extLst>
                    <a:ext uri="{FF2B5EF4-FFF2-40B4-BE49-F238E27FC236}">
                      <a16:creationId xmlns:a16="http://schemas.microsoft.com/office/drawing/2014/main" id="{0B175472-9C9B-4E9C-1AEA-C2965F352208}"/>
                    </a:ext>
                  </a:extLst>
                </p:cNvPr>
                <p:cNvSpPr/>
                <p:nvPr/>
              </p:nvSpPr>
              <p:spPr>
                <a:xfrm>
                  <a:off x="5546502" y="1449609"/>
                  <a:ext cx="115442" cy="34861"/>
                </a:xfrm>
                <a:custGeom>
                  <a:avLst/>
                  <a:gdLst/>
                  <a:ahLst/>
                  <a:cxnLst/>
                  <a:rect l="l" t="t" r="r" b="b"/>
                  <a:pathLst>
                    <a:path w="115442" h="34861" extrusionOk="0">
                      <a:moveTo>
                        <a:pt x="1810" y="34862"/>
                      </a:moveTo>
                      <a:lnTo>
                        <a:pt x="115443" y="7144"/>
                      </a:lnTo>
                      <a:lnTo>
                        <a:pt x="113633" y="0"/>
                      </a:lnTo>
                      <a:lnTo>
                        <a:pt x="0" y="27718"/>
                      </a:lnTo>
                      <a:lnTo>
                        <a:pt x="1810" y="34862"/>
                      </a:lnTo>
                      <a:lnTo>
                        <a:pt x="1810" y="34862"/>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0" name="Google Shape;2557;p19">
                  <a:extLst>
                    <a:ext uri="{FF2B5EF4-FFF2-40B4-BE49-F238E27FC236}">
                      <a16:creationId xmlns:a16="http://schemas.microsoft.com/office/drawing/2014/main" id="{28DCA7C1-59A7-1E61-264D-F284A0F0F934}"/>
                    </a:ext>
                  </a:extLst>
                </p:cNvPr>
                <p:cNvSpPr/>
                <p:nvPr/>
              </p:nvSpPr>
              <p:spPr>
                <a:xfrm>
                  <a:off x="5583078" y="1598961"/>
                  <a:ext cx="115442" cy="34861"/>
                </a:xfrm>
                <a:custGeom>
                  <a:avLst/>
                  <a:gdLst/>
                  <a:ahLst/>
                  <a:cxnLst/>
                  <a:rect l="l" t="t" r="r" b="b"/>
                  <a:pathLst>
                    <a:path w="115442" h="34861" extrusionOk="0">
                      <a:moveTo>
                        <a:pt x="1715" y="34862"/>
                      </a:moveTo>
                      <a:lnTo>
                        <a:pt x="115443" y="7144"/>
                      </a:lnTo>
                      <a:lnTo>
                        <a:pt x="113633" y="0"/>
                      </a:lnTo>
                      <a:lnTo>
                        <a:pt x="0" y="27718"/>
                      </a:lnTo>
                      <a:lnTo>
                        <a:pt x="1715" y="34862"/>
                      </a:lnTo>
                      <a:lnTo>
                        <a:pt x="1715" y="34862"/>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1" name="Google Shape;2558;p19">
                  <a:extLst>
                    <a:ext uri="{FF2B5EF4-FFF2-40B4-BE49-F238E27FC236}">
                      <a16:creationId xmlns:a16="http://schemas.microsoft.com/office/drawing/2014/main" id="{EBC45C8B-FDC9-7E9B-FE53-D83809F45F5C}"/>
                    </a:ext>
                  </a:extLst>
                </p:cNvPr>
                <p:cNvSpPr/>
                <p:nvPr/>
              </p:nvSpPr>
              <p:spPr>
                <a:xfrm>
                  <a:off x="5576029" y="1570386"/>
                  <a:ext cx="115347" cy="34861"/>
                </a:xfrm>
                <a:custGeom>
                  <a:avLst/>
                  <a:gdLst/>
                  <a:ahLst/>
                  <a:cxnLst/>
                  <a:rect l="l" t="t" r="r" b="b"/>
                  <a:pathLst>
                    <a:path w="115347" h="34861" extrusionOk="0">
                      <a:moveTo>
                        <a:pt x="1715" y="34862"/>
                      </a:moveTo>
                      <a:lnTo>
                        <a:pt x="115348" y="7144"/>
                      </a:lnTo>
                      <a:lnTo>
                        <a:pt x="113633" y="0"/>
                      </a:lnTo>
                      <a:lnTo>
                        <a:pt x="0" y="27718"/>
                      </a:lnTo>
                      <a:lnTo>
                        <a:pt x="1715" y="34862"/>
                      </a:lnTo>
                      <a:lnTo>
                        <a:pt x="1715" y="34862"/>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2" name="Google Shape;2559;p19">
                  <a:extLst>
                    <a:ext uri="{FF2B5EF4-FFF2-40B4-BE49-F238E27FC236}">
                      <a16:creationId xmlns:a16="http://schemas.microsoft.com/office/drawing/2014/main" id="{931D592F-5D11-67BD-3046-9BA80EA8A29A}"/>
                    </a:ext>
                  </a:extLst>
                </p:cNvPr>
                <p:cNvSpPr/>
                <p:nvPr/>
              </p:nvSpPr>
              <p:spPr>
                <a:xfrm>
                  <a:off x="5567266" y="1535048"/>
                  <a:ext cx="115347" cy="34861"/>
                </a:xfrm>
                <a:custGeom>
                  <a:avLst/>
                  <a:gdLst/>
                  <a:ahLst/>
                  <a:cxnLst/>
                  <a:rect l="l" t="t" r="r" b="b"/>
                  <a:pathLst>
                    <a:path w="115347" h="34861" extrusionOk="0">
                      <a:moveTo>
                        <a:pt x="1714" y="34862"/>
                      </a:moveTo>
                      <a:lnTo>
                        <a:pt x="115348" y="7144"/>
                      </a:lnTo>
                      <a:lnTo>
                        <a:pt x="113633" y="0"/>
                      </a:lnTo>
                      <a:lnTo>
                        <a:pt x="0" y="27718"/>
                      </a:lnTo>
                      <a:lnTo>
                        <a:pt x="1714" y="34862"/>
                      </a:lnTo>
                      <a:lnTo>
                        <a:pt x="1714" y="34862"/>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3" name="Google Shape;2560;p19">
                  <a:extLst>
                    <a:ext uri="{FF2B5EF4-FFF2-40B4-BE49-F238E27FC236}">
                      <a16:creationId xmlns:a16="http://schemas.microsoft.com/office/drawing/2014/main" id="{554BE0F1-6601-459B-3A00-F633A79D99C3}"/>
                    </a:ext>
                  </a:extLst>
                </p:cNvPr>
                <p:cNvSpPr/>
                <p:nvPr/>
              </p:nvSpPr>
              <p:spPr>
                <a:xfrm>
                  <a:off x="5560313" y="1506282"/>
                  <a:ext cx="115347" cy="34861"/>
                </a:xfrm>
                <a:custGeom>
                  <a:avLst/>
                  <a:gdLst/>
                  <a:ahLst/>
                  <a:cxnLst/>
                  <a:rect l="l" t="t" r="r" b="b"/>
                  <a:pathLst>
                    <a:path w="115347" h="34861" extrusionOk="0">
                      <a:moveTo>
                        <a:pt x="1715" y="34862"/>
                      </a:moveTo>
                      <a:lnTo>
                        <a:pt x="115348" y="7144"/>
                      </a:lnTo>
                      <a:lnTo>
                        <a:pt x="113633" y="0"/>
                      </a:lnTo>
                      <a:lnTo>
                        <a:pt x="0" y="27718"/>
                      </a:lnTo>
                      <a:lnTo>
                        <a:pt x="1715" y="34862"/>
                      </a:lnTo>
                      <a:lnTo>
                        <a:pt x="1715" y="34862"/>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4" name="Google Shape;2561;p19">
                  <a:extLst>
                    <a:ext uri="{FF2B5EF4-FFF2-40B4-BE49-F238E27FC236}">
                      <a16:creationId xmlns:a16="http://schemas.microsoft.com/office/drawing/2014/main" id="{1E8D5B8C-44DF-E3FA-4E77-4A3B01AE8ADE}"/>
                    </a:ext>
                  </a:extLst>
                </p:cNvPr>
                <p:cNvSpPr/>
                <p:nvPr/>
              </p:nvSpPr>
              <p:spPr>
                <a:xfrm>
                  <a:off x="5477826" y="1634584"/>
                  <a:ext cx="230505" cy="69437"/>
                </a:xfrm>
                <a:custGeom>
                  <a:avLst/>
                  <a:gdLst/>
                  <a:ahLst/>
                  <a:cxnLst/>
                  <a:rect l="l" t="t" r="r" b="b"/>
                  <a:pathLst>
                    <a:path w="230505" h="69437" extrusionOk="0">
                      <a:moveTo>
                        <a:pt x="3429" y="69437"/>
                      </a:moveTo>
                      <a:lnTo>
                        <a:pt x="230505" y="14097"/>
                      </a:lnTo>
                      <a:lnTo>
                        <a:pt x="227076" y="0"/>
                      </a:lnTo>
                      <a:lnTo>
                        <a:pt x="0" y="55340"/>
                      </a:lnTo>
                      <a:lnTo>
                        <a:pt x="3429" y="69437"/>
                      </a:lnTo>
                      <a:lnTo>
                        <a:pt x="3429" y="69437"/>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5" name="Google Shape;2562;p19">
                  <a:extLst>
                    <a:ext uri="{FF2B5EF4-FFF2-40B4-BE49-F238E27FC236}">
                      <a16:creationId xmlns:a16="http://schemas.microsoft.com/office/drawing/2014/main" id="{9EED6E7C-FAED-1586-0E8C-B5DEA83860AC}"/>
                    </a:ext>
                  </a:extLst>
                </p:cNvPr>
                <p:cNvSpPr/>
                <p:nvPr/>
              </p:nvSpPr>
              <p:spPr>
                <a:xfrm>
                  <a:off x="5579934" y="1790794"/>
                  <a:ext cx="165068" cy="46958"/>
                </a:xfrm>
                <a:custGeom>
                  <a:avLst/>
                  <a:gdLst/>
                  <a:ahLst/>
                  <a:cxnLst/>
                  <a:rect l="l" t="t" r="r" b="b"/>
                  <a:pathLst>
                    <a:path w="165068" h="46958" extrusionOk="0">
                      <a:moveTo>
                        <a:pt x="1715" y="46958"/>
                      </a:moveTo>
                      <a:lnTo>
                        <a:pt x="165068" y="7144"/>
                      </a:lnTo>
                      <a:lnTo>
                        <a:pt x="163354" y="0"/>
                      </a:lnTo>
                      <a:lnTo>
                        <a:pt x="0" y="39815"/>
                      </a:lnTo>
                      <a:lnTo>
                        <a:pt x="1715" y="46958"/>
                      </a:lnTo>
                      <a:lnTo>
                        <a:pt x="1715" y="46958"/>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6" name="Google Shape;2563;p19">
                  <a:extLst>
                    <a:ext uri="{FF2B5EF4-FFF2-40B4-BE49-F238E27FC236}">
                      <a16:creationId xmlns:a16="http://schemas.microsoft.com/office/drawing/2014/main" id="{F3217ABF-F6D3-D120-984F-A6541A8E6A2F}"/>
                    </a:ext>
                  </a:extLst>
                </p:cNvPr>
                <p:cNvSpPr/>
                <p:nvPr/>
              </p:nvSpPr>
              <p:spPr>
                <a:xfrm>
                  <a:off x="5600413" y="1669827"/>
                  <a:ext cx="115347" cy="34861"/>
                </a:xfrm>
                <a:custGeom>
                  <a:avLst/>
                  <a:gdLst/>
                  <a:ahLst/>
                  <a:cxnLst/>
                  <a:rect l="l" t="t" r="r" b="b"/>
                  <a:pathLst>
                    <a:path w="115347" h="34861" extrusionOk="0">
                      <a:moveTo>
                        <a:pt x="1715" y="34862"/>
                      </a:moveTo>
                      <a:lnTo>
                        <a:pt x="115348" y="7144"/>
                      </a:lnTo>
                      <a:lnTo>
                        <a:pt x="113633" y="0"/>
                      </a:lnTo>
                      <a:lnTo>
                        <a:pt x="0" y="27718"/>
                      </a:lnTo>
                      <a:lnTo>
                        <a:pt x="1715" y="34862"/>
                      </a:lnTo>
                      <a:lnTo>
                        <a:pt x="1715" y="34862"/>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7" name="Google Shape;2564;p19">
                  <a:extLst>
                    <a:ext uri="{FF2B5EF4-FFF2-40B4-BE49-F238E27FC236}">
                      <a16:creationId xmlns:a16="http://schemas.microsoft.com/office/drawing/2014/main" id="{38D7F037-9290-1058-0D28-07415A669990}"/>
                    </a:ext>
                  </a:extLst>
                </p:cNvPr>
                <p:cNvSpPr/>
                <p:nvPr/>
              </p:nvSpPr>
              <p:spPr>
                <a:xfrm>
                  <a:off x="5607176" y="1698211"/>
                  <a:ext cx="115347" cy="34861"/>
                </a:xfrm>
                <a:custGeom>
                  <a:avLst/>
                  <a:gdLst/>
                  <a:ahLst/>
                  <a:cxnLst/>
                  <a:rect l="l" t="t" r="r" b="b"/>
                  <a:pathLst>
                    <a:path w="115347" h="34861" extrusionOk="0">
                      <a:moveTo>
                        <a:pt x="1715" y="34862"/>
                      </a:moveTo>
                      <a:lnTo>
                        <a:pt x="115348" y="7144"/>
                      </a:lnTo>
                      <a:lnTo>
                        <a:pt x="113633" y="0"/>
                      </a:lnTo>
                      <a:lnTo>
                        <a:pt x="0" y="27718"/>
                      </a:lnTo>
                      <a:lnTo>
                        <a:pt x="1715" y="34862"/>
                      </a:lnTo>
                      <a:lnTo>
                        <a:pt x="1715" y="34862"/>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8" name="Google Shape;2565;p19">
                  <a:extLst>
                    <a:ext uri="{FF2B5EF4-FFF2-40B4-BE49-F238E27FC236}">
                      <a16:creationId xmlns:a16="http://schemas.microsoft.com/office/drawing/2014/main" id="{198CC81E-73FA-3F9F-5677-C32CEAFC7CC3}"/>
                    </a:ext>
                  </a:extLst>
                </p:cNvPr>
                <p:cNvSpPr/>
                <p:nvPr/>
              </p:nvSpPr>
              <p:spPr>
                <a:xfrm>
                  <a:off x="5614034" y="1726881"/>
                  <a:ext cx="115442" cy="34861"/>
                </a:xfrm>
                <a:custGeom>
                  <a:avLst/>
                  <a:gdLst/>
                  <a:ahLst/>
                  <a:cxnLst/>
                  <a:rect l="l" t="t" r="r" b="b"/>
                  <a:pathLst>
                    <a:path w="115442" h="34861" extrusionOk="0">
                      <a:moveTo>
                        <a:pt x="1810" y="34862"/>
                      </a:moveTo>
                      <a:lnTo>
                        <a:pt x="115443" y="7144"/>
                      </a:lnTo>
                      <a:lnTo>
                        <a:pt x="113728" y="0"/>
                      </a:lnTo>
                      <a:lnTo>
                        <a:pt x="0" y="27718"/>
                      </a:lnTo>
                      <a:lnTo>
                        <a:pt x="1810" y="34862"/>
                      </a:lnTo>
                      <a:lnTo>
                        <a:pt x="1810" y="34862"/>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9" name="Google Shape;2566;p19">
                  <a:extLst>
                    <a:ext uri="{FF2B5EF4-FFF2-40B4-BE49-F238E27FC236}">
                      <a16:creationId xmlns:a16="http://schemas.microsoft.com/office/drawing/2014/main" id="{03745B24-EF2B-C551-3A9F-9E65CF2465AC}"/>
                    </a:ext>
                  </a:extLst>
                </p:cNvPr>
                <p:cNvSpPr/>
                <p:nvPr/>
              </p:nvSpPr>
              <p:spPr>
                <a:xfrm>
                  <a:off x="5621082" y="1755266"/>
                  <a:ext cx="115443" cy="34861"/>
                </a:xfrm>
                <a:custGeom>
                  <a:avLst/>
                  <a:gdLst/>
                  <a:ahLst/>
                  <a:cxnLst/>
                  <a:rect l="l" t="t" r="r" b="b"/>
                  <a:pathLst>
                    <a:path w="115443" h="34861" extrusionOk="0">
                      <a:moveTo>
                        <a:pt x="1810" y="34862"/>
                      </a:moveTo>
                      <a:lnTo>
                        <a:pt x="115443" y="7144"/>
                      </a:lnTo>
                      <a:lnTo>
                        <a:pt x="113729" y="0"/>
                      </a:lnTo>
                      <a:lnTo>
                        <a:pt x="0" y="27718"/>
                      </a:lnTo>
                      <a:lnTo>
                        <a:pt x="1810" y="34862"/>
                      </a:lnTo>
                      <a:lnTo>
                        <a:pt x="1810" y="34862"/>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0" name="Google Shape;2567;p19">
                  <a:extLst>
                    <a:ext uri="{FF2B5EF4-FFF2-40B4-BE49-F238E27FC236}">
                      <a16:creationId xmlns:a16="http://schemas.microsoft.com/office/drawing/2014/main" id="{1A4C14D0-27AF-4DCE-1BDC-79C6D948E79A}"/>
                    </a:ext>
                  </a:extLst>
                </p:cNvPr>
                <p:cNvSpPr/>
                <p:nvPr/>
              </p:nvSpPr>
              <p:spPr>
                <a:xfrm>
                  <a:off x="5659182" y="1911571"/>
                  <a:ext cx="115347" cy="34861"/>
                </a:xfrm>
                <a:custGeom>
                  <a:avLst/>
                  <a:gdLst/>
                  <a:ahLst/>
                  <a:cxnLst/>
                  <a:rect l="l" t="t" r="r" b="b"/>
                  <a:pathLst>
                    <a:path w="115347" h="34861" extrusionOk="0">
                      <a:moveTo>
                        <a:pt x="1715" y="34861"/>
                      </a:moveTo>
                      <a:lnTo>
                        <a:pt x="115348" y="7144"/>
                      </a:lnTo>
                      <a:lnTo>
                        <a:pt x="113633" y="0"/>
                      </a:lnTo>
                      <a:lnTo>
                        <a:pt x="0" y="27718"/>
                      </a:lnTo>
                      <a:lnTo>
                        <a:pt x="1715" y="34861"/>
                      </a:lnTo>
                      <a:lnTo>
                        <a:pt x="1715" y="34861"/>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1" name="Google Shape;2568;p19">
                  <a:extLst>
                    <a:ext uri="{FF2B5EF4-FFF2-40B4-BE49-F238E27FC236}">
                      <a16:creationId xmlns:a16="http://schemas.microsoft.com/office/drawing/2014/main" id="{5E290819-7E3F-6328-5D9C-43C03591D506}"/>
                    </a:ext>
                  </a:extLst>
                </p:cNvPr>
                <p:cNvSpPr/>
                <p:nvPr/>
              </p:nvSpPr>
              <p:spPr>
                <a:xfrm>
                  <a:off x="5652134" y="1883282"/>
                  <a:ext cx="115347" cy="34861"/>
                </a:xfrm>
                <a:custGeom>
                  <a:avLst/>
                  <a:gdLst/>
                  <a:ahLst/>
                  <a:cxnLst/>
                  <a:rect l="l" t="t" r="r" b="b"/>
                  <a:pathLst>
                    <a:path w="115347" h="34861" extrusionOk="0">
                      <a:moveTo>
                        <a:pt x="1715" y="34861"/>
                      </a:moveTo>
                      <a:lnTo>
                        <a:pt x="115348" y="7144"/>
                      </a:lnTo>
                      <a:lnTo>
                        <a:pt x="113633" y="0"/>
                      </a:lnTo>
                      <a:lnTo>
                        <a:pt x="0" y="27718"/>
                      </a:lnTo>
                      <a:lnTo>
                        <a:pt x="1715" y="34861"/>
                      </a:lnTo>
                      <a:lnTo>
                        <a:pt x="1715" y="34861"/>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2" name="Google Shape;2569;p19">
                  <a:extLst>
                    <a:ext uri="{FF2B5EF4-FFF2-40B4-BE49-F238E27FC236}">
                      <a16:creationId xmlns:a16="http://schemas.microsoft.com/office/drawing/2014/main" id="{C2D4E30A-345E-2EEE-8F58-E002ACFC05D7}"/>
                    </a:ext>
                  </a:extLst>
                </p:cNvPr>
                <p:cNvSpPr/>
                <p:nvPr/>
              </p:nvSpPr>
              <p:spPr>
                <a:xfrm>
                  <a:off x="5643562" y="1847658"/>
                  <a:ext cx="115347" cy="34861"/>
                </a:xfrm>
                <a:custGeom>
                  <a:avLst/>
                  <a:gdLst/>
                  <a:ahLst/>
                  <a:cxnLst/>
                  <a:rect l="l" t="t" r="r" b="b"/>
                  <a:pathLst>
                    <a:path w="115347" h="34861" extrusionOk="0">
                      <a:moveTo>
                        <a:pt x="1715" y="34862"/>
                      </a:moveTo>
                      <a:lnTo>
                        <a:pt x="115348" y="7144"/>
                      </a:lnTo>
                      <a:lnTo>
                        <a:pt x="113633" y="0"/>
                      </a:lnTo>
                      <a:lnTo>
                        <a:pt x="0" y="27718"/>
                      </a:lnTo>
                      <a:lnTo>
                        <a:pt x="1715" y="34862"/>
                      </a:lnTo>
                      <a:lnTo>
                        <a:pt x="1715" y="34862"/>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3" name="Google Shape;2570;p19">
                  <a:extLst>
                    <a:ext uri="{FF2B5EF4-FFF2-40B4-BE49-F238E27FC236}">
                      <a16:creationId xmlns:a16="http://schemas.microsoft.com/office/drawing/2014/main" id="{D275803C-C21F-4CA5-5111-0882A9C4CAAA}"/>
                    </a:ext>
                  </a:extLst>
                </p:cNvPr>
                <p:cNvSpPr/>
                <p:nvPr/>
              </p:nvSpPr>
              <p:spPr>
                <a:xfrm>
                  <a:off x="5636418" y="1819179"/>
                  <a:ext cx="115443" cy="34861"/>
                </a:xfrm>
                <a:custGeom>
                  <a:avLst/>
                  <a:gdLst/>
                  <a:ahLst/>
                  <a:cxnLst/>
                  <a:rect l="l" t="t" r="r" b="b"/>
                  <a:pathLst>
                    <a:path w="115443" h="34861" extrusionOk="0">
                      <a:moveTo>
                        <a:pt x="1715" y="34862"/>
                      </a:moveTo>
                      <a:lnTo>
                        <a:pt x="115443" y="7144"/>
                      </a:lnTo>
                      <a:lnTo>
                        <a:pt x="113633" y="0"/>
                      </a:lnTo>
                      <a:lnTo>
                        <a:pt x="0" y="27718"/>
                      </a:lnTo>
                      <a:lnTo>
                        <a:pt x="1715" y="34862"/>
                      </a:lnTo>
                      <a:lnTo>
                        <a:pt x="1715" y="34862"/>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20" name="Google Shape;2571;p19">
                <a:extLst>
                  <a:ext uri="{FF2B5EF4-FFF2-40B4-BE49-F238E27FC236}">
                    <a16:creationId xmlns:a16="http://schemas.microsoft.com/office/drawing/2014/main" id="{4354AF52-DC40-8D9B-60D7-6680D3C3EF81}"/>
                  </a:ext>
                </a:extLst>
              </p:cNvPr>
              <p:cNvGrpSpPr/>
              <p:nvPr/>
            </p:nvGrpSpPr>
            <p:grpSpPr>
              <a:xfrm>
                <a:off x="5885211" y="1890331"/>
                <a:ext cx="360140" cy="1469611"/>
                <a:chOff x="5885211" y="1890331"/>
                <a:chExt cx="360140" cy="1469611"/>
              </a:xfrm>
            </p:grpSpPr>
            <p:sp>
              <p:nvSpPr>
                <p:cNvPr id="132" name="Google Shape;2572;p19">
                  <a:extLst>
                    <a:ext uri="{FF2B5EF4-FFF2-40B4-BE49-F238E27FC236}">
                      <a16:creationId xmlns:a16="http://schemas.microsoft.com/office/drawing/2014/main" id="{EA16C3A2-4198-0A70-602C-87DD61ECF68E}"/>
                    </a:ext>
                  </a:extLst>
                </p:cNvPr>
                <p:cNvSpPr/>
                <p:nvPr/>
              </p:nvSpPr>
              <p:spPr>
                <a:xfrm>
                  <a:off x="5904547" y="2186558"/>
                  <a:ext cx="321468" cy="1173384"/>
                </a:xfrm>
                <a:custGeom>
                  <a:avLst/>
                  <a:gdLst/>
                  <a:ahLst/>
                  <a:cxnLst/>
                  <a:rect l="l" t="t" r="r" b="b"/>
                  <a:pathLst>
                    <a:path w="321468" h="1173384" extrusionOk="0">
                      <a:moveTo>
                        <a:pt x="321469" y="0"/>
                      </a:moveTo>
                      <a:lnTo>
                        <a:pt x="321469" y="1172147"/>
                      </a:lnTo>
                      <a:cubicBezTo>
                        <a:pt x="302990" y="1172623"/>
                        <a:pt x="284226" y="1172909"/>
                        <a:pt x="265462" y="1173099"/>
                      </a:cubicBezTo>
                      <a:cubicBezTo>
                        <a:pt x="252889" y="1173290"/>
                        <a:pt x="240316" y="1173385"/>
                        <a:pt x="227648" y="1173385"/>
                      </a:cubicBezTo>
                      <a:lnTo>
                        <a:pt x="217456" y="1173385"/>
                      </a:lnTo>
                      <a:cubicBezTo>
                        <a:pt x="190024" y="1173385"/>
                        <a:pt x="162782" y="1173099"/>
                        <a:pt x="135922" y="1172623"/>
                      </a:cubicBezTo>
                      <a:cubicBezTo>
                        <a:pt x="126302" y="1172432"/>
                        <a:pt x="116777" y="1172242"/>
                        <a:pt x="107252" y="1172051"/>
                      </a:cubicBezTo>
                      <a:cubicBezTo>
                        <a:pt x="70771" y="1171099"/>
                        <a:pt x="34957" y="1169765"/>
                        <a:pt x="0" y="1167956"/>
                      </a:cubicBezTo>
                      <a:lnTo>
                        <a:pt x="0" y="0"/>
                      </a:lnTo>
                      <a:lnTo>
                        <a:pt x="321469" y="0"/>
                      </a:lnTo>
                      <a:close/>
                    </a:path>
                  </a:pathLst>
                </a:custGeom>
                <a:solidFill>
                  <a:srgbClr val="CD3C3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3" name="Google Shape;2573;p19">
                  <a:extLst>
                    <a:ext uri="{FF2B5EF4-FFF2-40B4-BE49-F238E27FC236}">
                      <a16:creationId xmlns:a16="http://schemas.microsoft.com/office/drawing/2014/main" id="{28EE1A42-07F9-7580-C9CA-E6D01B722D29}"/>
                    </a:ext>
                  </a:extLst>
                </p:cNvPr>
                <p:cNvSpPr/>
                <p:nvPr/>
              </p:nvSpPr>
              <p:spPr>
                <a:xfrm>
                  <a:off x="5902737" y="1890331"/>
                  <a:ext cx="325183" cy="189071"/>
                </a:xfrm>
                <a:custGeom>
                  <a:avLst/>
                  <a:gdLst/>
                  <a:ahLst/>
                  <a:cxnLst/>
                  <a:rect l="l" t="t" r="r" b="b"/>
                  <a:pathLst>
                    <a:path w="325183" h="189071" extrusionOk="0">
                      <a:moveTo>
                        <a:pt x="276987" y="0"/>
                      </a:moveTo>
                      <a:cubicBezTo>
                        <a:pt x="303605" y="0"/>
                        <a:pt x="325184" y="21578"/>
                        <a:pt x="325184" y="48196"/>
                      </a:cubicBezTo>
                      <a:lnTo>
                        <a:pt x="325184" y="140875"/>
                      </a:lnTo>
                      <a:cubicBezTo>
                        <a:pt x="325184" y="167493"/>
                        <a:pt x="303605" y="189071"/>
                        <a:pt x="276987" y="189071"/>
                      </a:cubicBezTo>
                      <a:lnTo>
                        <a:pt x="48197" y="189071"/>
                      </a:lnTo>
                      <a:cubicBezTo>
                        <a:pt x="21578" y="189071"/>
                        <a:pt x="0" y="167493"/>
                        <a:pt x="0" y="140875"/>
                      </a:cubicBezTo>
                      <a:lnTo>
                        <a:pt x="0" y="48196"/>
                      </a:lnTo>
                      <a:cubicBezTo>
                        <a:pt x="0" y="21578"/>
                        <a:pt x="21578" y="0"/>
                        <a:pt x="48197" y="0"/>
                      </a:cubicBezTo>
                      <a:close/>
                    </a:path>
                  </a:pathLst>
                </a:custGeom>
                <a:solidFill>
                  <a:srgbClr val="CF899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4" name="Google Shape;2574;p19">
                  <a:extLst>
                    <a:ext uri="{FF2B5EF4-FFF2-40B4-BE49-F238E27FC236}">
                      <a16:creationId xmlns:a16="http://schemas.microsoft.com/office/drawing/2014/main" id="{ABEA60F3-5450-04BC-9DAC-E99D10AB281F}"/>
                    </a:ext>
                  </a:extLst>
                </p:cNvPr>
                <p:cNvSpPr/>
                <p:nvPr/>
              </p:nvSpPr>
              <p:spPr>
                <a:xfrm>
                  <a:off x="5885211" y="2013489"/>
                  <a:ext cx="360140" cy="202596"/>
                </a:xfrm>
                <a:custGeom>
                  <a:avLst/>
                  <a:gdLst/>
                  <a:ahLst/>
                  <a:cxnLst/>
                  <a:rect l="l" t="t" r="r" b="b"/>
                  <a:pathLst>
                    <a:path w="360140" h="202596" extrusionOk="0">
                      <a:moveTo>
                        <a:pt x="311944" y="0"/>
                      </a:moveTo>
                      <a:cubicBezTo>
                        <a:pt x="338562" y="0"/>
                        <a:pt x="360140" y="21578"/>
                        <a:pt x="360140" y="48196"/>
                      </a:cubicBezTo>
                      <a:lnTo>
                        <a:pt x="360140" y="154400"/>
                      </a:lnTo>
                      <a:cubicBezTo>
                        <a:pt x="360140" y="181018"/>
                        <a:pt x="338562" y="202597"/>
                        <a:pt x="311944" y="202597"/>
                      </a:cubicBezTo>
                      <a:lnTo>
                        <a:pt x="48197" y="202597"/>
                      </a:lnTo>
                      <a:cubicBezTo>
                        <a:pt x="21578" y="202597"/>
                        <a:pt x="0" y="181018"/>
                        <a:pt x="0" y="154400"/>
                      </a:cubicBezTo>
                      <a:lnTo>
                        <a:pt x="0" y="48196"/>
                      </a:lnTo>
                      <a:cubicBezTo>
                        <a:pt x="0" y="21578"/>
                        <a:pt x="21578" y="0"/>
                        <a:pt x="48197" y="0"/>
                      </a:cubicBezTo>
                      <a:close/>
                    </a:path>
                  </a:pathLst>
                </a:custGeom>
                <a:solidFill>
                  <a:srgbClr val="B7B7B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5" name="Google Shape;2575;p19">
                  <a:extLst>
                    <a:ext uri="{FF2B5EF4-FFF2-40B4-BE49-F238E27FC236}">
                      <a16:creationId xmlns:a16="http://schemas.microsoft.com/office/drawing/2014/main" id="{F4CC00DC-14B6-084C-1119-A3BB39A7E376}"/>
                    </a:ext>
                  </a:extLst>
                </p:cNvPr>
                <p:cNvSpPr/>
                <p:nvPr/>
              </p:nvSpPr>
              <p:spPr>
                <a:xfrm>
                  <a:off x="5885211" y="2075782"/>
                  <a:ext cx="360140" cy="73818"/>
                </a:xfrm>
                <a:custGeom>
                  <a:avLst/>
                  <a:gdLst/>
                  <a:ahLst/>
                  <a:cxnLst/>
                  <a:rect l="l" t="t" r="r" b="b"/>
                  <a:pathLst>
                    <a:path w="360140" h="73818" extrusionOk="0">
                      <a:moveTo>
                        <a:pt x="0" y="0"/>
                      </a:moveTo>
                      <a:lnTo>
                        <a:pt x="360140" y="0"/>
                      </a:lnTo>
                      <a:lnTo>
                        <a:pt x="360140" y="73819"/>
                      </a:lnTo>
                      <a:lnTo>
                        <a:pt x="0" y="73819"/>
                      </a:lnTo>
                      <a:close/>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21" name="Google Shape;2576;p19">
                <a:extLst>
                  <a:ext uri="{FF2B5EF4-FFF2-40B4-BE49-F238E27FC236}">
                    <a16:creationId xmlns:a16="http://schemas.microsoft.com/office/drawing/2014/main" id="{3F7C2375-759D-27C6-0AC7-95391A10E730}"/>
                  </a:ext>
                </a:extLst>
              </p:cNvPr>
              <p:cNvGrpSpPr/>
              <p:nvPr/>
            </p:nvGrpSpPr>
            <p:grpSpPr>
              <a:xfrm>
                <a:off x="6170008" y="1722214"/>
                <a:ext cx="474409" cy="1637442"/>
                <a:chOff x="6170008" y="1722214"/>
                <a:chExt cx="474409" cy="1637442"/>
              </a:xfrm>
            </p:grpSpPr>
            <p:grpSp>
              <p:nvGrpSpPr>
                <p:cNvPr id="126" name="Google Shape;2577;p19">
                  <a:extLst>
                    <a:ext uri="{FF2B5EF4-FFF2-40B4-BE49-F238E27FC236}">
                      <a16:creationId xmlns:a16="http://schemas.microsoft.com/office/drawing/2014/main" id="{319E02FF-3E92-9419-F25B-7FAEA5B3E3A2}"/>
                    </a:ext>
                  </a:extLst>
                </p:cNvPr>
                <p:cNvGrpSpPr/>
                <p:nvPr/>
              </p:nvGrpSpPr>
              <p:grpSpPr>
                <a:xfrm>
                  <a:off x="6170008" y="2373546"/>
                  <a:ext cx="288911" cy="986110"/>
                  <a:chOff x="6170008" y="2373546"/>
                  <a:chExt cx="288911" cy="986110"/>
                </a:xfrm>
              </p:grpSpPr>
              <p:sp>
                <p:nvSpPr>
                  <p:cNvPr id="130" name="Google Shape;2578;p19">
                    <a:extLst>
                      <a:ext uri="{FF2B5EF4-FFF2-40B4-BE49-F238E27FC236}">
                        <a16:creationId xmlns:a16="http://schemas.microsoft.com/office/drawing/2014/main" id="{0F2B2030-7D9C-A852-3DB3-98D7C0B19085}"/>
                      </a:ext>
                    </a:extLst>
                  </p:cNvPr>
                  <p:cNvSpPr/>
                  <p:nvPr/>
                </p:nvSpPr>
                <p:spPr>
                  <a:xfrm>
                    <a:off x="6170008" y="2590608"/>
                    <a:ext cx="257365" cy="769048"/>
                  </a:xfrm>
                  <a:custGeom>
                    <a:avLst/>
                    <a:gdLst/>
                    <a:ahLst/>
                    <a:cxnLst/>
                    <a:rect l="l" t="t" r="r" b="b"/>
                    <a:pathLst>
                      <a:path w="257365" h="769048" extrusionOk="0">
                        <a:moveTo>
                          <a:pt x="257365" y="16097"/>
                        </a:moveTo>
                        <a:lnTo>
                          <a:pt x="218408" y="309848"/>
                        </a:lnTo>
                        <a:lnTo>
                          <a:pt x="208217" y="386620"/>
                        </a:lnTo>
                        <a:lnTo>
                          <a:pt x="169355" y="680180"/>
                        </a:lnTo>
                        <a:lnTo>
                          <a:pt x="158210" y="764477"/>
                        </a:lnTo>
                        <a:cubicBezTo>
                          <a:pt x="155639" y="764572"/>
                          <a:pt x="152972" y="764667"/>
                          <a:pt x="150400" y="764762"/>
                        </a:cubicBezTo>
                        <a:cubicBezTo>
                          <a:pt x="119539" y="766286"/>
                          <a:pt x="88011" y="767334"/>
                          <a:pt x="56007" y="768096"/>
                        </a:cubicBezTo>
                        <a:cubicBezTo>
                          <a:pt x="37529" y="768572"/>
                          <a:pt x="18764" y="768858"/>
                          <a:pt x="0" y="769049"/>
                        </a:cubicBezTo>
                        <a:lnTo>
                          <a:pt x="56007" y="491871"/>
                        </a:lnTo>
                        <a:lnTo>
                          <a:pt x="78391" y="380810"/>
                        </a:lnTo>
                        <a:lnTo>
                          <a:pt x="94202" y="302895"/>
                        </a:lnTo>
                        <a:lnTo>
                          <a:pt x="155353" y="0"/>
                        </a:lnTo>
                        <a:lnTo>
                          <a:pt x="257365" y="16097"/>
                        </a:lnTo>
                        <a:close/>
                      </a:path>
                    </a:pathLst>
                  </a:custGeom>
                  <a:solidFill>
                    <a:srgbClr val="572B2A"/>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 name="Google Shape;2579;p19">
                    <a:extLst>
                      <a:ext uri="{FF2B5EF4-FFF2-40B4-BE49-F238E27FC236}">
                        <a16:creationId xmlns:a16="http://schemas.microsoft.com/office/drawing/2014/main" id="{11EA9D41-B373-980E-9977-CE19D756D5D4}"/>
                      </a:ext>
                    </a:extLst>
                  </p:cNvPr>
                  <p:cNvSpPr/>
                  <p:nvPr/>
                </p:nvSpPr>
                <p:spPr>
                  <a:xfrm rot="535229">
                    <a:off x="6341956" y="2380013"/>
                    <a:ext cx="100542" cy="219651"/>
                  </a:xfrm>
                  <a:custGeom>
                    <a:avLst/>
                    <a:gdLst/>
                    <a:ahLst/>
                    <a:cxnLst/>
                    <a:rect l="l" t="t" r="r" b="b"/>
                    <a:pathLst>
                      <a:path w="100583" h="219741" extrusionOk="0">
                        <a:moveTo>
                          <a:pt x="0" y="0"/>
                        </a:moveTo>
                        <a:lnTo>
                          <a:pt x="100584" y="0"/>
                        </a:lnTo>
                        <a:lnTo>
                          <a:pt x="100584" y="219742"/>
                        </a:lnTo>
                        <a:lnTo>
                          <a:pt x="0" y="219742"/>
                        </a:lnTo>
                        <a:close/>
                      </a:path>
                    </a:pathLst>
                  </a:custGeom>
                  <a:solidFill>
                    <a:srgbClr val="D0CEC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27" name="Google Shape;2580;p19">
                  <a:extLst>
                    <a:ext uri="{FF2B5EF4-FFF2-40B4-BE49-F238E27FC236}">
                      <a16:creationId xmlns:a16="http://schemas.microsoft.com/office/drawing/2014/main" id="{7FF77781-0004-1EB5-B867-B0CF28DABAEA}"/>
                    </a:ext>
                  </a:extLst>
                </p:cNvPr>
                <p:cNvGrpSpPr/>
                <p:nvPr/>
              </p:nvGrpSpPr>
              <p:grpSpPr>
                <a:xfrm>
                  <a:off x="6245306" y="1722214"/>
                  <a:ext cx="399111" cy="682528"/>
                  <a:chOff x="6245306" y="1722214"/>
                  <a:chExt cx="399111" cy="682528"/>
                </a:xfrm>
              </p:grpSpPr>
              <p:sp>
                <p:nvSpPr>
                  <p:cNvPr id="128" name="Google Shape;2581;p19">
                    <a:extLst>
                      <a:ext uri="{FF2B5EF4-FFF2-40B4-BE49-F238E27FC236}">
                        <a16:creationId xmlns:a16="http://schemas.microsoft.com/office/drawing/2014/main" id="{D999630E-8A1A-17D5-3391-23E8D2BAA023}"/>
                      </a:ext>
                    </a:extLst>
                  </p:cNvPr>
                  <p:cNvSpPr/>
                  <p:nvPr/>
                </p:nvSpPr>
                <p:spPr>
                  <a:xfrm>
                    <a:off x="6245306" y="1722214"/>
                    <a:ext cx="399111" cy="682528"/>
                  </a:xfrm>
                  <a:custGeom>
                    <a:avLst/>
                    <a:gdLst/>
                    <a:ahLst/>
                    <a:cxnLst/>
                    <a:rect l="l" t="t" r="r" b="b"/>
                    <a:pathLst>
                      <a:path w="399111" h="682528" extrusionOk="0">
                        <a:moveTo>
                          <a:pt x="390475" y="546926"/>
                        </a:moveTo>
                        <a:cubicBezTo>
                          <a:pt x="386855" y="559689"/>
                          <a:pt x="381807" y="571595"/>
                          <a:pt x="375425" y="582739"/>
                        </a:cubicBezTo>
                        <a:cubicBezTo>
                          <a:pt x="318275" y="683704"/>
                          <a:pt x="157969" y="714089"/>
                          <a:pt x="63100" y="645890"/>
                        </a:cubicBezTo>
                        <a:cubicBezTo>
                          <a:pt x="20714" y="615315"/>
                          <a:pt x="-3956" y="561689"/>
                          <a:pt x="521" y="509683"/>
                        </a:cubicBezTo>
                        <a:cubicBezTo>
                          <a:pt x="4141" y="466439"/>
                          <a:pt x="25572" y="428244"/>
                          <a:pt x="49003" y="391097"/>
                        </a:cubicBezTo>
                        <a:cubicBezTo>
                          <a:pt x="58719" y="375761"/>
                          <a:pt x="68720" y="360712"/>
                          <a:pt x="77959" y="345472"/>
                        </a:cubicBezTo>
                        <a:cubicBezTo>
                          <a:pt x="141015" y="242126"/>
                          <a:pt x="174638" y="121063"/>
                          <a:pt x="173686" y="0"/>
                        </a:cubicBezTo>
                        <a:cubicBezTo>
                          <a:pt x="259030" y="97155"/>
                          <a:pt x="325705" y="210693"/>
                          <a:pt x="368853" y="332518"/>
                        </a:cubicBezTo>
                        <a:cubicBezTo>
                          <a:pt x="393237" y="401383"/>
                          <a:pt x="410191" y="476631"/>
                          <a:pt x="390475" y="546926"/>
                        </a:cubicBezTo>
                        <a:close/>
                      </a:path>
                    </a:pathLst>
                  </a:custGeom>
                  <a:solidFill>
                    <a:srgbClr val="D7B06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 name="Google Shape;2582;p19">
                    <a:extLst>
                      <a:ext uri="{FF2B5EF4-FFF2-40B4-BE49-F238E27FC236}">
                        <a16:creationId xmlns:a16="http://schemas.microsoft.com/office/drawing/2014/main" id="{7101D5B9-9DA7-B63A-1F3E-27C8CC297F99}"/>
                      </a:ext>
                    </a:extLst>
                  </p:cNvPr>
                  <p:cNvSpPr/>
                  <p:nvPr/>
                </p:nvSpPr>
                <p:spPr>
                  <a:xfrm>
                    <a:off x="6294310" y="1722214"/>
                    <a:ext cx="350107" cy="583888"/>
                  </a:xfrm>
                  <a:custGeom>
                    <a:avLst/>
                    <a:gdLst/>
                    <a:ahLst/>
                    <a:cxnLst/>
                    <a:rect l="l" t="t" r="r" b="b"/>
                    <a:pathLst>
                      <a:path w="350107" h="583888" extrusionOk="0">
                        <a:moveTo>
                          <a:pt x="341471" y="546926"/>
                        </a:moveTo>
                        <a:cubicBezTo>
                          <a:pt x="337852" y="559689"/>
                          <a:pt x="332803" y="571595"/>
                          <a:pt x="326422" y="582739"/>
                        </a:cubicBezTo>
                        <a:cubicBezTo>
                          <a:pt x="315659" y="584835"/>
                          <a:pt x="304609" y="584168"/>
                          <a:pt x="294227" y="579882"/>
                        </a:cubicBezTo>
                        <a:cubicBezTo>
                          <a:pt x="267843" y="569024"/>
                          <a:pt x="253746" y="540258"/>
                          <a:pt x="245745" y="512921"/>
                        </a:cubicBezTo>
                        <a:cubicBezTo>
                          <a:pt x="237839" y="485585"/>
                          <a:pt x="233077" y="456152"/>
                          <a:pt x="215932" y="433292"/>
                        </a:cubicBezTo>
                        <a:cubicBezTo>
                          <a:pt x="151162" y="346996"/>
                          <a:pt x="122206" y="502920"/>
                          <a:pt x="52292" y="457105"/>
                        </a:cubicBezTo>
                        <a:cubicBezTo>
                          <a:pt x="34290" y="445389"/>
                          <a:pt x="15907" y="419957"/>
                          <a:pt x="0" y="391097"/>
                        </a:cubicBezTo>
                        <a:cubicBezTo>
                          <a:pt x="9715" y="375761"/>
                          <a:pt x="19717" y="360712"/>
                          <a:pt x="28956" y="345472"/>
                        </a:cubicBezTo>
                        <a:cubicBezTo>
                          <a:pt x="92011" y="242126"/>
                          <a:pt x="125635" y="121063"/>
                          <a:pt x="124682" y="0"/>
                        </a:cubicBezTo>
                        <a:cubicBezTo>
                          <a:pt x="210026" y="97155"/>
                          <a:pt x="276701" y="210693"/>
                          <a:pt x="319849" y="332518"/>
                        </a:cubicBezTo>
                        <a:cubicBezTo>
                          <a:pt x="344234" y="401383"/>
                          <a:pt x="361188" y="476631"/>
                          <a:pt x="341471" y="546926"/>
                        </a:cubicBezTo>
                        <a:close/>
                      </a:path>
                    </a:pathLst>
                  </a:custGeom>
                  <a:solidFill>
                    <a:srgbClr val="CD3C3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grpSp>
            <p:nvGrpSpPr>
              <p:cNvPr id="122" name="Google Shape;2583;p19">
                <a:extLst>
                  <a:ext uri="{FF2B5EF4-FFF2-40B4-BE49-F238E27FC236}">
                    <a16:creationId xmlns:a16="http://schemas.microsoft.com/office/drawing/2014/main" id="{73128F79-6FA5-4D58-E1C3-7D0023F26FBC}"/>
                  </a:ext>
                </a:extLst>
              </p:cNvPr>
              <p:cNvGrpSpPr/>
              <p:nvPr/>
            </p:nvGrpSpPr>
            <p:grpSpPr>
              <a:xfrm>
                <a:off x="6320408" y="2157776"/>
                <a:ext cx="771165" cy="1197594"/>
                <a:chOff x="6320408" y="2157776"/>
                <a:chExt cx="771165" cy="1197594"/>
              </a:xfrm>
            </p:grpSpPr>
            <p:sp>
              <p:nvSpPr>
                <p:cNvPr id="123" name="Google Shape;2584;p19">
                  <a:extLst>
                    <a:ext uri="{FF2B5EF4-FFF2-40B4-BE49-F238E27FC236}">
                      <a16:creationId xmlns:a16="http://schemas.microsoft.com/office/drawing/2014/main" id="{9427C57A-ECF1-3374-0C52-16622DE81FD2}"/>
                    </a:ext>
                  </a:extLst>
                </p:cNvPr>
                <p:cNvSpPr/>
                <p:nvPr/>
              </p:nvSpPr>
              <p:spPr>
                <a:xfrm>
                  <a:off x="6320408" y="2673476"/>
                  <a:ext cx="659225" cy="681894"/>
                </a:xfrm>
                <a:custGeom>
                  <a:avLst/>
                  <a:gdLst/>
                  <a:ahLst/>
                  <a:cxnLst/>
                  <a:rect l="l" t="t" r="r" b="b"/>
                  <a:pathLst>
                    <a:path w="659225" h="681894" extrusionOk="0">
                      <a:moveTo>
                        <a:pt x="659225" y="113443"/>
                      </a:moveTo>
                      <a:lnTo>
                        <a:pt x="658082" y="118682"/>
                      </a:lnTo>
                      <a:lnTo>
                        <a:pt x="611791" y="325374"/>
                      </a:lnTo>
                      <a:lnTo>
                        <a:pt x="596741" y="392144"/>
                      </a:lnTo>
                      <a:lnTo>
                        <a:pt x="548926" y="605885"/>
                      </a:lnTo>
                      <a:cubicBezTo>
                        <a:pt x="419957" y="643414"/>
                        <a:pt x="228981" y="670941"/>
                        <a:pt x="7811" y="681609"/>
                      </a:cubicBezTo>
                      <a:cubicBezTo>
                        <a:pt x="5239" y="681704"/>
                        <a:pt x="2572" y="681800"/>
                        <a:pt x="0" y="681895"/>
                      </a:cubicBezTo>
                      <a:lnTo>
                        <a:pt x="18955" y="597313"/>
                      </a:lnTo>
                      <a:lnTo>
                        <a:pt x="84296" y="305467"/>
                      </a:lnTo>
                      <a:lnTo>
                        <a:pt x="101346" y="229648"/>
                      </a:lnTo>
                      <a:lnTo>
                        <a:pt x="151638" y="5144"/>
                      </a:lnTo>
                      <a:lnTo>
                        <a:pt x="152781" y="0"/>
                      </a:lnTo>
                      <a:lnTo>
                        <a:pt x="659225" y="113443"/>
                      </a:lnTo>
                      <a:close/>
                    </a:path>
                  </a:pathLst>
                </a:custGeom>
                <a:solidFill>
                  <a:srgbClr val="9FC33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4" name="Google Shape;2585;p19">
                  <a:extLst>
                    <a:ext uri="{FF2B5EF4-FFF2-40B4-BE49-F238E27FC236}">
                      <a16:creationId xmlns:a16="http://schemas.microsoft.com/office/drawing/2014/main" id="{19BB0ADC-DE19-E99E-048E-9EDEDDFDBB5A}"/>
                    </a:ext>
                  </a:extLst>
                </p:cNvPr>
                <p:cNvSpPr/>
                <p:nvPr/>
              </p:nvSpPr>
              <p:spPr>
                <a:xfrm rot="754528">
                  <a:off x="6522869" y="2222465"/>
                  <a:ext cx="518480" cy="518479"/>
                </a:xfrm>
                <a:custGeom>
                  <a:avLst/>
                  <a:gdLst/>
                  <a:ahLst/>
                  <a:cxnLst/>
                  <a:rect l="l" t="t" r="r" b="b"/>
                  <a:pathLst>
                    <a:path w="519017" h="519016" extrusionOk="0">
                      <a:moveTo>
                        <a:pt x="146685" y="0"/>
                      </a:moveTo>
                      <a:lnTo>
                        <a:pt x="372332" y="0"/>
                      </a:lnTo>
                      <a:cubicBezTo>
                        <a:pt x="453295" y="0"/>
                        <a:pt x="519017" y="65722"/>
                        <a:pt x="519017" y="146685"/>
                      </a:cubicBezTo>
                      <a:lnTo>
                        <a:pt x="519017" y="519017"/>
                      </a:lnTo>
                      <a:lnTo>
                        <a:pt x="0" y="519017"/>
                      </a:lnTo>
                      <a:lnTo>
                        <a:pt x="0" y="146685"/>
                      </a:lnTo>
                      <a:cubicBezTo>
                        <a:pt x="0" y="65722"/>
                        <a:pt x="65722" y="0"/>
                        <a:pt x="146685" y="0"/>
                      </a:cubicBezTo>
                      <a:close/>
                    </a:path>
                  </a:pathLst>
                </a:custGeom>
                <a:solidFill>
                  <a:srgbClr val="2C2A2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5" name="Google Shape;2586;p19">
                  <a:extLst>
                    <a:ext uri="{FF2B5EF4-FFF2-40B4-BE49-F238E27FC236}">
                      <a16:creationId xmlns:a16="http://schemas.microsoft.com/office/drawing/2014/main" id="{06E5BFEE-F566-C967-95C9-454EEC51FB2A}"/>
                    </a:ext>
                  </a:extLst>
                </p:cNvPr>
                <p:cNvSpPr/>
                <p:nvPr/>
              </p:nvSpPr>
              <p:spPr>
                <a:xfrm rot="754528">
                  <a:off x="6713499" y="2169856"/>
                  <a:ext cx="165753" cy="497261"/>
                </a:xfrm>
                <a:custGeom>
                  <a:avLst/>
                  <a:gdLst/>
                  <a:ahLst/>
                  <a:cxnLst/>
                  <a:rect l="l" t="t" r="r" b="b"/>
                  <a:pathLst>
                    <a:path w="165925" h="497776" extrusionOk="0">
                      <a:moveTo>
                        <a:pt x="120872" y="0"/>
                      </a:moveTo>
                      <a:cubicBezTo>
                        <a:pt x="145754" y="0"/>
                        <a:pt x="165925" y="20171"/>
                        <a:pt x="165925" y="45053"/>
                      </a:cubicBezTo>
                      <a:lnTo>
                        <a:pt x="165925" y="452723"/>
                      </a:lnTo>
                      <a:cubicBezTo>
                        <a:pt x="165925" y="477605"/>
                        <a:pt x="145754" y="497776"/>
                        <a:pt x="120872" y="497776"/>
                      </a:cubicBezTo>
                      <a:lnTo>
                        <a:pt x="45053" y="497776"/>
                      </a:lnTo>
                      <a:cubicBezTo>
                        <a:pt x="20171" y="497776"/>
                        <a:pt x="0" y="477605"/>
                        <a:pt x="0" y="452723"/>
                      </a:cubicBezTo>
                      <a:lnTo>
                        <a:pt x="0" y="45053"/>
                      </a:lnTo>
                      <a:cubicBezTo>
                        <a:pt x="0" y="20171"/>
                        <a:pt x="20171" y="0"/>
                        <a:pt x="45053" y="0"/>
                      </a:cubicBezTo>
                      <a:close/>
                    </a:path>
                  </a:pathLst>
                </a:custGeom>
                <a:solidFill>
                  <a:srgbClr val="9FC33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grpSp>
      <p:grpSp>
        <p:nvGrpSpPr>
          <p:cNvPr id="9" name="Google Shape;2762;p21">
            <a:extLst>
              <a:ext uri="{FF2B5EF4-FFF2-40B4-BE49-F238E27FC236}">
                <a16:creationId xmlns:a16="http://schemas.microsoft.com/office/drawing/2014/main" id="{36625A66-3A10-87EC-7888-2C67A507071C}"/>
              </a:ext>
            </a:extLst>
          </p:cNvPr>
          <p:cNvGrpSpPr/>
          <p:nvPr/>
        </p:nvGrpSpPr>
        <p:grpSpPr>
          <a:xfrm>
            <a:off x="1707866" y="4446900"/>
            <a:ext cx="2142673" cy="1989648"/>
            <a:chOff x="11388467" y="958258"/>
            <a:chExt cx="1109663" cy="1030414"/>
          </a:xfrm>
        </p:grpSpPr>
        <p:sp>
          <p:nvSpPr>
            <p:cNvPr id="10" name="Google Shape;2763;p21">
              <a:extLst>
                <a:ext uri="{FF2B5EF4-FFF2-40B4-BE49-F238E27FC236}">
                  <a16:creationId xmlns:a16="http://schemas.microsoft.com/office/drawing/2014/main" id="{012FB3CB-5317-7A5D-F9DC-F164F708B88F}"/>
                </a:ext>
              </a:extLst>
            </p:cNvPr>
            <p:cNvSpPr/>
            <p:nvPr/>
          </p:nvSpPr>
          <p:spPr>
            <a:xfrm>
              <a:off x="11388467" y="958258"/>
              <a:ext cx="1109663" cy="1030414"/>
            </a:xfrm>
            <a:custGeom>
              <a:avLst/>
              <a:gdLst/>
              <a:ahLst/>
              <a:cxnLst/>
              <a:rect l="l" t="t" r="r" b="b"/>
              <a:pathLst>
                <a:path w="1109663" h="1030414" extrusionOk="0">
                  <a:moveTo>
                    <a:pt x="145923" y="681608"/>
                  </a:moveTo>
                  <a:lnTo>
                    <a:pt x="1109663" y="681608"/>
                  </a:lnTo>
                  <a:lnTo>
                    <a:pt x="1109663" y="734472"/>
                  </a:lnTo>
                  <a:lnTo>
                    <a:pt x="1049560" y="734472"/>
                  </a:lnTo>
                  <a:lnTo>
                    <a:pt x="1049560" y="776763"/>
                  </a:lnTo>
                  <a:lnTo>
                    <a:pt x="1035654" y="776763"/>
                  </a:lnTo>
                  <a:lnTo>
                    <a:pt x="1035654" y="977550"/>
                  </a:lnTo>
                  <a:lnTo>
                    <a:pt x="1109663" y="977550"/>
                  </a:lnTo>
                  <a:lnTo>
                    <a:pt x="1109663" y="1030414"/>
                  </a:lnTo>
                  <a:lnTo>
                    <a:pt x="145923" y="1030414"/>
                  </a:lnTo>
                  <a:cubicBezTo>
                    <a:pt x="65246" y="1030414"/>
                    <a:pt x="0" y="973549"/>
                    <a:pt x="0" y="903350"/>
                  </a:cubicBezTo>
                  <a:lnTo>
                    <a:pt x="0" y="808672"/>
                  </a:lnTo>
                  <a:cubicBezTo>
                    <a:pt x="0" y="738472"/>
                    <a:pt x="65341" y="681608"/>
                    <a:pt x="145923" y="681608"/>
                  </a:cubicBezTo>
                  <a:close/>
                  <a:moveTo>
                    <a:pt x="432530" y="199739"/>
                  </a:moveTo>
                  <a:lnTo>
                    <a:pt x="454602" y="201419"/>
                  </a:lnTo>
                  <a:lnTo>
                    <a:pt x="473524" y="201965"/>
                  </a:lnTo>
                  <a:lnTo>
                    <a:pt x="478687" y="203252"/>
                  </a:lnTo>
                  <a:lnTo>
                    <a:pt x="493847" y="204406"/>
                  </a:lnTo>
                  <a:cubicBezTo>
                    <a:pt x="511397" y="208716"/>
                    <a:pt x="525733" y="214836"/>
                    <a:pt x="535877" y="219932"/>
                  </a:cubicBezTo>
                  <a:cubicBezTo>
                    <a:pt x="542354" y="223170"/>
                    <a:pt x="549497" y="224694"/>
                    <a:pt x="556736" y="224694"/>
                  </a:cubicBezTo>
                  <a:cubicBezTo>
                    <a:pt x="563975" y="224694"/>
                    <a:pt x="571119" y="223170"/>
                    <a:pt x="577596" y="219932"/>
                  </a:cubicBezTo>
                  <a:cubicBezTo>
                    <a:pt x="597884" y="209740"/>
                    <a:pt x="634937" y="195453"/>
                    <a:pt x="680942" y="199739"/>
                  </a:cubicBezTo>
                  <a:cubicBezTo>
                    <a:pt x="778574" y="208978"/>
                    <a:pt x="827342" y="293465"/>
                    <a:pt x="830771" y="299656"/>
                  </a:cubicBezTo>
                  <a:lnTo>
                    <a:pt x="830961" y="299656"/>
                  </a:lnTo>
                  <a:cubicBezTo>
                    <a:pt x="871633" y="372999"/>
                    <a:pt x="847439" y="448056"/>
                    <a:pt x="830961" y="499395"/>
                  </a:cubicBezTo>
                  <a:cubicBezTo>
                    <a:pt x="814673" y="549878"/>
                    <a:pt x="782288" y="650652"/>
                    <a:pt x="693611" y="674179"/>
                  </a:cubicBezTo>
                  <a:cubicBezTo>
                    <a:pt x="640175" y="688371"/>
                    <a:pt x="590931" y="667988"/>
                    <a:pt x="565880" y="654653"/>
                  </a:cubicBezTo>
                  <a:cubicBezTo>
                    <a:pt x="560165" y="651605"/>
                    <a:pt x="553498" y="651605"/>
                    <a:pt x="547783" y="654653"/>
                  </a:cubicBezTo>
                  <a:cubicBezTo>
                    <a:pt x="541497" y="657987"/>
                    <a:pt x="533710" y="661761"/>
                    <a:pt x="524731" y="665325"/>
                  </a:cubicBezTo>
                  <a:lnTo>
                    <a:pt x="519353" y="667001"/>
                  </a:lnTo>
                  <a:lnTo>
                    <a:pt x="519399" y="667035"/>
                  </a:lnTo>
                  <a:lnTo>
                    <a:pt x="519399" y="667131"/>
                  </a:lnTo>
                  <a:lnTo>
                    <a:pt x="516948" y="667751"/>
                  </a:lnTo>
                  <a:lnTo>
                    <a:pt x="494526" y="674739"/>
                  </a:lnTo>
                  <a:lnTo>
                    <a:pt x="484642" y="675922"/>
                  </a:lnTo>
                  <a:lnTo>
                    <a:pt x="472798" y="678918"/>
                  </a:lnTo>
                  <a:lnTo>
                    <a:pt x="464384" y="678348"/>
                  </a:lnTo>
                  <a:lnTo>
                    <a:pt x="459018" y="678990"/>
                  </a:lnTo>
                  <a:lnTo>
                    <a:pt x="440969" y="676762"/>
                  </a:lnTo>
                  <a:lnTo>
                    <a:pt x="416910" y="675132"/>
                  </a:lnTo>
                  <a:cubicBezTo>
                    <a:pt x="328137" y="651700"/>
                    <a:pt x="295847" y="550926"/>
                    <a:pt x="279559" y="500348"/>
                  </a:cubicBezTo>
                  <a:cubicBezTo>
                    <a:pt x="262986" y="449008"/>
                    <a:pt x="238887" y="374046"/>
                    <a:pt x="279559" y="300609"/>
                  </a:cubicBezTo>
                  <a:cubicBezTo>
                    <a:pt x="282060" y="296037"/>
                    <a:pt x="310117" y="247317"/>
                    <a:pt x="365217" y="219344"/>
                  </a:cubicBezTo>
                  <a:lnTo>
                    <a:pt x="368228" y="218469"/>
                  </a:lnTo>
                  <a:lnTo>
                    <a:pt x="368414" y="218338"/>
                  </a:lnTo>
                  <a:cubicBezTo>
                    <a:pt x="386768" y="209026"/>
                    <a:pt x="408122" y="202025"/>
                    <a:pt x="432530" y="199739"/>
                  </a:cubicBezTo>
                  <a:close/>
                  <a:moveTo>
                    <a:pt x="669703" y="0"/>
                  </a:moveTo>
                  <a:cubicBezTo>
                    <a:pt x="674751" y="12192"/>
                    <a:pt x="696849" y="68961"/>
                    <a:pt x="669703" y="124873"/>
                  </a:cubicBezTo>
                  <a:cubicBezTo>
                    <a:pt x="644652" y="176403"/>
                    <a:pt x="583502" y="215456"/>
                    <a:pt x="557308" y="199739"/>
                  </a:cubicBezTo>
                  <a:cubicBezTo>
                    <a:pt x="533495" y="185547"/>
                    <a:pt x="539115" y="126302"/>
                    <a:pt x="557308" y="87344"/>
                  </a:cubicBezTo>
                  <a:cubicBezTo>
                    <a:pt x="587121" y="23336"/>
                    <a:pt x="655511" y="3715"/>
                    <a:pt x="669703" y="0"/>
                  </a:cubicBezTo>
                  <a:close/>
                </a:path>
              </a:pathLst>
            </a:custGeom>
            <a:solidFill>
              <a:srgbClr val="FFFFFF"/>
            </a:solidFill>
            <a:ln w="152400"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nvGrpSpPr>
            <p:cNvPr id="11" name="Google Shape;2764;p21">
              <a:extLst>
                <a:ext uri="{FF2B5EF4-FFF2-40B4-BE49-F238E27FC236}">
                  <a16:creationId xmlns:a16="http://schemas.microsoft.com/office/drawing/2014/main" id="{02D698FF-5E25-E7D7-7DD3-232CE87BA208}"/>
                </a:ext>
              </a:extLst>
            </p:cNvPr>
            <p:cNvGrpSpPr/>
            <p:nvPr/>
          </p:nvGrpSpPr>
          <p:grpSpPr>
            <a:xfrm>
              <a:off x="11388467" y="958259"/>
              <a:ext cx="1109662" cy="1030413"/>
              <a:chOff x="13782564" y="1668869"/>
              <a:chExt cx="1109662" cy="1030413"/>
            </a:xfrm>
          </p:grpSpPr>
          <p:sp>
            <p:nvSpPr>
              <p:cNvPr id="12" name="Google Shape;2765;p21">
                <a:extLst>
                  <a:ext uri="{FF2B5EF4-FFF2-40B4-BE49-F238E27FC236}">
                    <a16:creationId xmlns:a16="http://schemas.microsoft.com/office/drawing/2014/main" id="{E7224E56-785C-D03A-24B9-7D081772CF07}"/>
                  </a:ext>
                </a:extLst>
              </p:cNvPr>
              <p:cNvSpPr/>
              <p:nvPr/>
            </p:nvSpPr>
            <p:spPr>
              <a:xfrm>
                <a:off x="13803710" y="2371622"/>
                <a:ext cx="1032261" cy="295941"/>
              </a:xfrm>
              <a:custGeom>
                <a:avLst/>
                <a:gdLst/>
                <a:ahLst/>
                <a:cxnLst/>
                <a:rect l="l" t="t" r="r" b="b"/>
                <a:pathLst>
                  <a:path w="1014507" h="295941" extrusionOk="0">
                    <a:moveTo>
                      <a:pt x="68580" y="0"/>
                    </a:moveTo>
                    <a:lnTo>
                      <a:pt x="1014508" y="0"/>
                    </a:lnTo>
                    <a:lnTo>
                      <a:pt x="1014508" y="295942"/>
                    </a:lnTo>
                    <a:lnTo>
                      <a:pt x="68580" y="295942"/>
                    </a:lnTo>
                    <a:cubicBezTo>
                      <a:pt x="30671" y="295942"/>
                      <a:pt x="0" y="265176"/>
                      <a:pt x="0" y="227362"/>
                    </a:cubicBezTo>
                    <a:lnTo>
                      <a:pt x="0" y="68675"/>
                    </a:lnTo>
                    <a:cubicBezTo>
                      <a:pt x="0" y="30766"/>
                      <a:pt x="30766" y="95"/>
                      <a:pt x="68580" y="95"/>
                    </a:cubicBezTo>
                    <a:close/>
                  </a:path>
                </a:pathLst>
              </a:custGeom>
              <a:solidFill>
                <a:srgbClr val="E9EFF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3" name="Google Shape;2766;p21">
                <a:extLst>
                  <a:ext uri="{FF2B5EF4-FFF2-40B4-BE49-F238E27FC236}">
                    <a16:creationId xmlns:a16="http://schemas.microsoft.com/office/drawing/2014/main" id="{E6CFE32B-AC77-E6AF-A0A2-914379350466}"/>
                  </a:ext>
                </a:extLst>
              </p:cNvPr>
              <p:cNvSpPr/>
              <p:nvPr/>
            </p:nvSpPr>
            <p:spPr>
              <a:xfrm>
                <a:off x="13782564" y="2350477"/>
                <a:ext cx="1109662" cy="348805"/>
              </a:xfrm>
              <a:custGeom>
                <a:avLst/>
                <a:gdLst/>
                <a:ahLst/>
                <a:cxnLst/>
                <a:rect l="l" t="t" r="r" b="b"/>
                <a:pathLst>
                  <a:path w="1109662" h="348805" extrusionOk="0">
                    <a:moveTo>
                      <a:pt x="60770" y="128969"/>
                    </a:moveTo>
                    <a:lnTo>
                      <a:pt x="60770" y="219837"/>
                    </a:lnTo>
                    <a:cubicBezTo>
                      <a:pt x="60770" y="261938"/>
                      <a:pt x="99917" y="295942"/>
                      <a:pt x="148209" y="295942"/>
                    </a:cubicBezTo>
                    <a:lnTo>
                      <a:pt x="1109663" y="295942"/>
                    </a:lnTo>
                    <a:lnTo>
                      <a:pt x="1109663" y="348806"/>
                    </a:lnTo>
                    <a:lnTo>
                      <a:pt x="145923" y="348806"/>
                    </a:lnTo>
                    <a:cubicBezTo>
                      <a:pt x="65246" y="348806"/>
                      <a:pt x="0" y="291941"/>
                      <a:pt x="0" y="221742"/>
                    </a:cubicBezTo>
                    <a:lnTo>
                      <a:pt x="0" y="127064"/>
                    </a:lnTo>
                    <a:cubicBezTo>
                      <a:pt x="0" y="56864"/>
                      <a:pt x="65341" y="0"/>
                      <a:pt x="145923" y="0"/>
                    </a:cubicBezTo>
                    <a:lnTo>
                      <a:pt x="1109663" y="0"/>
                    </a:lnTo>
                    <a:lnTo>
                      <a:pt x="1109663" y="52864"/>
                    </a:lnTo>
                    <a:lnTo>
                      <a:pt x="148209" y="52864"/>
                    </a:lnTo>
                    <a:cubicBezTo>
                      <a:pt x="99917" y="52864"/>
                      <a:pt x="60770" y="86868"/>
                      <a:pt x="60770" y="128969"/>
                    </a:cubicBezTo>
                    <a:close/>
                  </a:path>
                </a:pathLst>
              </a:custGeom>
              <a:solidFill>
                <a:srgbClr val="D88E7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4" name="Google Shape;2767;p21">
                <a:extLst>
                  <a:ext uri="{FF2B5EF4-FFF2-40B4-BE49-F238E27FC236}">
                    <a16:creationId xmlns:a16="http://schemas.microsoft.com/office/drawing/2014/main" id="{65F0FA75-AB59-BAB5-0B3C-9B216145F645}"/>
                  </a:ext>
                </a:extLst>
              </p:cNvPr>
              <p:cNvSpPr/>
              <p:nvPr/>
            </p:nvSpPr>
            <p:spPr>
              <a:xfrm>
                <a:off x="14042947" y="1867827"/>
                <a:ext cx="592897" cy="480040"/>
              </a:xfrm>
              <a:custGeom>
                <a:avLst/>
                <a:gdLst/>
                <a:ahLst/>
                <a:cxnLst/>
                <a:rect l="l" t="t" r="r" b="b"/>
                <a:pathLst>
                  <a:path w="592897" h="480040" extrusionOk="0">
                    <a:moveTo>
                      <a:pt x="570388" y="100698"/>
                    </a:moveTo>
                    <a:cubicBezTo>
                      <a:pt x="566959" y="94507"/>
                      <a:pt x="518191" y="10020"/>
                      <a:pt x="420559" y="781"/>
                    </a:cubicBezTo>
                    <a:cubicBezTo>
                      <a:pt x="374554" y="-3505"/>
                      <a:pt x="337501" y="10782"/>
                      <a:pt x="317213" y="20974"/>
                    </a:cubicBezTo>
                    <a:cubicBezTo>
                      <a:pt x="310736" y="24212"/>
                      <a:pt x="303592" y="25736"/>
                      <a:pt x="296353" y="25736"/>
                    </a:cubicBezTo>
                    <a:lnTo>
                      <a:pt x="296353" y="25736"/>
                    </a:lnTo>
                    <a:cubicBezTo>
                      <a:pt x="289114" y="25736"/>
                      <a:pt x="281971" y="24212"/>
                      <a:pt x="275494" y="20974"/>
                    </a:cubicBezTo>
                    <a:cubicBezTo>
                      <a:pt x="255205" y="10782"/>
                      <a:pt x="218153" y="-3505"/>
                      <a:pt x="172147" y="781"/>
                    </a:cubicBezTo>
                    <a:cubicBezTo>
                      <a:pt x="74516" y="9925"/>
                      <a:pt x="25748" y="94507"/>
                      <a:pt x="22319" y="100698"/>
                    </a:cubicBezTo>
                    <a:cubicBezTo>
                      <a:pt x="-18353" y="174041"/>
                      <a:pt x="5841" y="249098"/>
                      <a:pt x="22319" y="300437"/>
                    </a:cubicBezTo>
                    <a:cubicBezTo>
                      <a:pt x="38607" y="350920"/>
                      <a:pt x="70992" y="451694"/>
                      <a:pt x="159670" y="475221"/>
                    </a:cubicBezTo>
                    <a:cubicBezTo>
                      <a:pt x="213105" y="489413"/>
                      <a:pt x="262254" y="469030"/>
                      <a:pt x="287400" y="455695"/>
                    </a:cubicBezTo>
                    <a:cubicBezTo>
                      <a:pt x="293115" y="452647"/>
                      <a:pt x="299782" y="452647"/>
                      <a:pt x="305497" y="455695"/>
                    </a:cubicBezTo>
                    <a:cubicBezTo>
                      <a:pt x="330548" y="469030"/>
                      <a:pt x="379792" y="489413"/>
                      <a:pt x="433228" y="475221"/>
                    </a:cubicBezTo>
                    <a:cubicBezTo>
                      <a:pt x="521905" y="451694"/>
                      <a:pt x="554290" y="350920"/>
                      <a:pt x="570578" y="300437"/>
                    </a:cubicBezTo>
                    <a:cubicBezTo>
                      <a:pt x="587056" y="249098"/>
                      <a:pt x="611250" y="174041"/>
                      <a:pt x="570578" y="100698"/>
                    </a:cubicBezTo>
                    <a:close/>
                  </a:path>
                </a:pathLst>
              </a:custGeom>
              <a:solidFill>
                <a:srgbClr val="B4251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5" name="Google Shape;2768;p21">
                <a:extLst>
                  <a:ext uri="{FF2B5EF4-FFF2-40B4-BE49-F238E27FC236}">
                    <a16:creationId xmlns:a16="http://schemas.microsoft.com/office/drawing/2014/main" id="{8F4F1BD8-3AFF-2438-9FB1-AF42C92026C5}"/>
                  </a:ext>
                </a:extLst>
              </p:cNvPr>
              <p:cNvSpPr/>
              <p:nvPr/>
            </p:nvSpPr>
            <p:spPr>
              <a:xfrm>
                <a:off x="14324050" y="1668869"/>
                <a:ext cx="141484" cy="203258"/>
              </a:xfrm>
              <a:custGeom>
                <a:avLst/>
                <a:gdLst/>
                <a:ahLst/>
                <a:cxnLst/>
                <a:rect l="l" t="t" r="r" b="b"/>
                <a:pathLst>
                  <a:path w="141484" h="203258" extrusionOk="0">
                    <a:moveTo>
                      <a:pt x="15822" y="199739"/>
                    </a:moveTo>
                    <a:cubicBezTo>
                      <a:pt x="-7991" y="185547"/>
                      <a:pt x="-2371" y="126302"/>
                      <a:pt x="15822" y="87344"/>
                    </a:cubicBezTo>
                    <a:cubicBezTo>
                      <a:pt x="45635" y="23336"/>
                      <a:pt x="114025" y="3715"/>
                      <a:pt x="128217" y="0"/>
                    </a:cubicBezTo>
                    <a:cubicBezTo>
                      <a:pt x="133265" y="12192"/>
                      <a:pt x="155363" y="68961"/>
                      <a:pt x="128217" y="124873"/>
                    </a:cubicBezTo>
                    <a:cubicBezTo>
                      <a:pt x="103166" y="176403"/>
                      <a:pt x="42016" y="215456"/>
                      <a:pt x="15822" y="199739"/>
                    </a:cubicBezTo>
                    <a:close/>
                  </a:path>
                </a:pathLst>
              </a:custGeom>
              <a:solidFill>
                <a:srgbClr val="34914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6" name="Google Shape;2769;p21">
                <a:extLst>
                  <a:ext uri="{FF2B5EF4-FFF2-40B4-BE49-F238E27FC236}">
                    <a16:creationId xmlns:a16="http://schemas.microsoft.com/office/drawing/2014/main" id="{EEADEE63-1084-5DA2-E94D-23B76A18A754}"/>
                  </a:ext>
                </a:extLst>
              </p:cNvPr>
              <p:cNvSpPr/>
              <p:nvPr/>
            </p:nvSpPr>
            <p:spPr>
              <a:xfrm>
                <a:off x="14039776" y="1868783"/>
                <a:ext cx="262186" cy="480065"/>
              </a:xfrm>
              <a:custGeom>
                <a:avLst/>
                <a:gdLst/>
                <a:ahLst/>
                <a:cxnLst/>
                <a:rect l="l" t="t" r="r" b="b"/>
                <a:pathLst>
                  <a:path w="262186" h="480065" extrusionOk="0">
                    <a:moveTo>
                      <a:pt x="262187" y="467217"/>
                    </a:moveTo>
                    <a:cubicBezTo>
                      <a:pt x="235517" y="477599"/>
                      <a:pt x="198750" y="485600"/>
                      <a:pt x="159698" y="475218"/>
                    </a:cubicBezTo>
                    <a:cubicBezTo>
                      <a:pt x="70925" y="451786"/>
                      <a:pt x="38635" y="351012"/>
                      <a:pt x="22347" y="300434"/>
                    </a:cubicBezTo>
                    <a:cubicBezTo>
                      <a:pt x="5774" y="249094"/>
                      <a:pt x="-18325" y="174132"/>
                      <a:pt x="22347" y="100695"/>
                    </a:cubicBezTo>
                    <a:cubicBezTo>
                      <a:pt x="25681" y="94599"/>
                      <a:pt x="74449" y="10017"/>
                      <a:pt x="172175" y="777"/>
                    </a:cubicBezTo>
                    <a:cubicBezTo>
                      <a:pt x="203894" y="-2175"/>
                      <a:pt x="231516" y="3730"/>
                      <a:pt x="252090" y="10969"/>
                    </a:cubicBezTo>
                    <a:cubicBezTo>
                      <a:pt x="184272" y="36020"/>
                      <a:pt x="149982" y="95456"/>
                      <a:pt x="147220" y="100599"/>
                    </a:cubicBezTo>
                    <a:cubicBezTo>
                      <a:pt x="106548" y="174037"/>
                      <a:pt x="130646" y="248999"/>
                      <a:pt x="147220" y="300339"/>
                    </a:cubicBezTo>
                    <a:cubicBezTo>
                      <a:pt x="161984" y="346440"/>
                      <a:pt x="190178" y="434070"/>
                      <a:pt x="262187" y="46712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7" name="Google Shape;2770;p21">
                <a:extLst>
                  <a:ext uri="{FF2B5EF4-FFF2-40B4-BE49-F238E27FC236}">
                    <a16:creationId xmlns:a16="http://schemas.microsoft.com/office/drawing/2014/main" id="{4ABD6474-1BE6-CA19-D301-9C6A0F30226B}"/>
                  </a:ext>
                </a:extLst>
              </p:cNvPr>
              <p:cNvSpPr/>
              <p:nvPr/>
            </p:nvSpPr>
            <p:spPr>
              <a:xfrm>
                <a:off x="13817521" y="2381910"/>
                <a:ext cx="1014603" cy="294322"/>
              </a:xfrm>
              <a:custGeom>
                <a:avLst/>
                <a:gdLst/>
                <a:ahLst/>
                <a:cxnLst/>
                <a:rect l="l" t="t" r="r" b="b"/>
                <a:pathLst>
                  <a:path w="1014603" h="294322" extrusionOk="0">
                    <a:moveTo>
                      <a:pt x="1014603" y="0"/>
                    </a:moveTo>
                    <a:lnTo>
                      <a:pt x="1014603" y="63722"/>
                    </a:lnTo>
                    <a:lnTo>
                      <a:pt x="136208" y="63722"/>
                    </a:lnTo>
                    <a:cubicBezTo>
                      <a:pt x="94107" y="63722"/>
                      <a:pt x="60103" y="97727"/>
                      <a:pt x="60103" y="139827"/>
                    </a:cubicBezTo>
                    <a:lnTo>
                      <a:pt x="60103" y="283559"/>
                    </a:lnTo>
                    <a:cubicBezTo>
                      <a:pt x="60103" y="287274"/>
                      <a:pt x="60293" y="290894"/>
                      <a:pt x="60960" y="294323"/>
                    </a:cubicBezTo>
                    <a:cubicBezTo>
                      <a:pt x="26194" y="287369"/>
                      <a:pt x="0" y="256699"/>
                      <a:pt x="0" y="219837"/>
                    </a:cubicBezTo>
                    <a:lnTo>
                      <a:pt x="0" y="76200"/>
                    </a:lnTo>
                    <a:cubicBezTo>
                      <a:pt x="0" y="34100"/>
                      <a:pt x="34100" y="0"/>
                      <a:pt x="76200" y="0"/>
                    </a:cubicBezTo>
                    <a:lnTo>
                      <a:pt x="1014603"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grpSp>
      <p:grpSp>
        <p:nvGrpSpPr>
          <p:cNvPr id="7" name="Google Shape;2661;p20">
            <a:extLst>
              <a:ext uri="{FF2B5EF4-FFF2-40B4-BE49-F238E27FC236}">
                <a16:creationId xmlns:a16="http://schemas.microsoft.com/office/drawing/2014/main" id="{0D101549-B749-1C38-9067-EBF932A65600}"/>
              </a:ext>
            </a:extLst>
          </p:cNvPr>
          <p:cNvGrpSpPr/>
          <p:nvPr/>
        </p:nvGrpSpPr>
        <p:grpSpPr>
          <a:xfrm rot="18673835" flipH="1">
            <a:off x="8802910" y="5097710"/>
            <a:ext cx="3475637" cy="393646"/>
            <a:chOff x="144798" y="5923499"/>
            <a:chExt cx="5147072" cy="582950"/>
          </a:xfrm>
        </p:grpSpPr>
        <p:sp>
          <p:nvSpPr>
            <p:cNvPr id="18" name="Google Shape;2662;p20">
              <a:extLst>
                <a:ext uri="{FF2B5EF4-FFF2-40B4-BE49-F238E27FC236}">
                  <a16:creationId xmlns:a16="http://schemas.microsoft.com/office/drawing/2014/main" id="{F84E5C0A-DF30-F907-36BB-F0197E8E2A5F}"/>
                </a:ext>
              </a:extLst>
            </p:cNvPr>
            <p:cNvSpPr/>
            <p:nvPr/>
          </p:nvSpPr>
          <p:spPr>
            <a:xfrm>
              <a:off x="144798" y="5923499"/>
              <a:ext cx="5147072" cy="582950"/>
            </a:xfrm>
            <a:custGeom>
              <a:avLst/>
              <a:gdLst/>
              <a:ahLst/>
              <a:cxnLst/>
              <a:rect l="l" t="t" r="r" b="b"/>
              <a:pathLst>
                <a:path w="5147072" h="582950" extrusionOk="0">
                  <a:moveTo>
                    <a:pt x="66783" y="0"/>
                  </a:moveTo>
                  <a:lnTo>
                    <a:pt x="244670" y="0"/>
                  </a:lnTo>
                  <a:lnTo>
                    <a:pt x="363742" y="0"/>
                  </a:lnTo>
                  <a:lnTo>
                    <a:pt x="425330" y="0"/>
                  </a:lnTo>
                  <a:lnTo>
                    <a:pt x="486722" y="0"/>
                  </a:lnTo>
                  <a:lnTo>
                    <a:pt x="4570484" y="0"/>
                  </a:lnTo>
                  <a:lnTo>
                    <a:pt x="4570484" y="13410"/>
                  </a:lnTo>
                  <a:lnTo>
                    <a:pt x="4954518" y="178985"/>
                  </a:lnTo>
                  <a:lnTo>
                    <a:pt x="4954518" y="178983"/>
                  </a:lnTo>
                  <a:lnTo>
                    <a:pt x="5081913" y="233859"/>
                  </a:lnTo>
                  <a:lnTo>
                    <a:pt x="5118492" y="249615"/>
                  </a:lnTo>
                  <a:lnTo>
                    <a:pt x="5124113" y="254613"/>
                  </a:lnTo>
                  <a:lnTo>
                    <a:pt x="5139927" y="268671"/>
                  </a:lnTo>
                  <a:cubicBezTo>
                    <a:pt x="5149454" y="284916"/>
                    <a:pt x="5149454" y="306465"/>
                    <a:pt x="5139927" y="322661"/>
                  </a:cubicBezTo>
                  <a:lnTo>
                    <a:pt x="5135211" y="326830"/>
                  </a:lnTo>
                  <a:lnTo>
                    <a:pt x="5118492" y="341610"/>
                  </a:lnTo>
                  <a:lnTo>
                    <a:pt x="4954518" y="412434"/>
                  </a:lnTo>
                  <a:lnTo>
                    <a:pt x="4559019" y="582950"/>
                  </a:lnTo>
                  <a:lnTo>
                    <a:pt x="4559019" y="574677"/>
                  </a:lnTo>
                  <a:lnTo>
                    <a:pt x="486722" y="574677"/>
                  </a:lnTo>
                  <a:lnTo>
                    <a:pt x="425330" y="574677"/>
                  </a:lnTo>
                  <a:lnTo>
                    <a:pt x="363742" y="574677"/>
                  </a:lnTo>
                  <a:lnTo>
                    <a:pt x="244670" y="574677"/>
                  </a:lnTo>
                  <a:lnTo>
                    <a:pt x="66783" y="574677"/>
                  </a:lnTo>
                  <a:cubicBezTo>
                    <a:pt x="29831" y="574677"/>
                    <a:pt x="0" y="544654"/>
                    <a:pt x="0" y="507894"/>
                  </a:cubicBezTo>
                  <a:lnTo>
                    <a:pt x="0" y="66783"/>
                  </a:lnTo>
                  <a:cubicBezTo>
                    <a:pt x="0" y="30023"/>
                    <a:pt x="30023" y="0"/>
                    <a:pt x="66783" y="0"/>
                  </a:cubicBezTo>
                  <a:close/>
                </a:path>
              </a:pathLst>
            </a:custGeom>
            <a:solidFill>
              <a:srgbClr val="FFFFFF"/>
            </a:solidFill>
            <a:ln w="152400"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nvGrpSpPr>
            <p:cNvPr id="19" name="Google Shape;2663;p20">
              <a:extLst>
                <a:ext uri="{FF2B5EF4-FFF2-40B4-BE49-F238E27FC236}">
                  <a16:creationId xmlns:a16="http://schemas.microsoft.com/office/drawing/2014/main" id="{D3400AC9-C922-C874-DD6E-954AB9569A4F}"/>
                </a:ext>
              </a:extLst>
            </p:cNvPr>
            <p:cNvGrpSpPr/>
            <p:nvPr/>
          </p:nvGrpSpPr>
          <p:grpSpPr>
            <a:xfrm>
              <a:off x="144798" y="5923499"/>
              <a:ext cx="5147018" cy="582795"/>
              <a:chOff x="229464" y="216964"/>
              <a:chExt cx="5147018" cy="582795"/>
            </a:xfrm>
          </p:grpSpPr>
          <p:grpSp>
            <p:nvGrpSpPr>
              <p:cNvPr id="20" name="Google Shape;2664;p20">
                <a:extLst>
                  <a:ext uri="{FF2B5EF4-FFF2-40B4-BE49-F238E27FC236}">
                    <a16:creationId xmlns:a16="http://schemas.microsoft.com/office/drawing/2014/main" id="{D6C49F23-6770-392F-A97E-F7380BE4958F}"/>
                  </a:ext>
                </a:extLst>
              </p:cNvPr>
              <p:cNvGrpSpPr/>
              <p:nvPr/>
            </p:nvGrpSpPr>
            <p:grpSpPr>
              <a:xfrm>
                <a:off x="474106" y="216964"/>
                <a:ext cx="4325286" cy="574520"/>
                <a:chOff x="678849" y="216964"/>
                <a:chExt cx="1273154" cy="574520"/>
              </a:xfrm>
            </p:grpSpPr>
            <p:sp>
              <p:nvSpPr>
                <p:cNvPr id="30" name="Google Shape;2665;p20">
                  <a:extLst>
                    <a:ext uri="{FF2B5EF4-FFF2-40B4-BE49-F238E27FC236}">
                      <a16:creationId xmlns:a16="http://schemas.microsoft.com/office/drawing/2014/main" id="{8ABEFB09-9434-4496-3BB1-686B475667F7}"/>
                    </a:ext>
                  </a:extLst>
                </p:cNvPr>
                <p:cNvSpPr/>
                <p:nvPr/>
              </p:nvSpPr>
              <p:spPr>
                <a:xfrm>
                  <a:off x="678849" y="216964"/>
                  <a:ext cx="1272951" cy="574520"/>
                </a:xfrm>
                <a:custGeom>
                  <a:avLst/>
                  <a:gdLst/>
                  <a:ahLst/>
                  <a:cxnLst/>
                  <a:rect l="l" t="t" r="r" b="b"/>
                  <a:pathLst>
                    <a:path w="630174" h="284416" extrusionOk="0">
                      <a:moveTo>
                        <a:pt x="0" y="0"/>
                      </a:moveTo>
                      <a:lnTo>
                        <a:pt x="630174" y="0"/>
                      </a:lnTo>
                      <a:lnTo>
                        <a:pt x="630174" y="284417"/>
                      </a:lnTo>
                      <a:lnTo>
                        <a:pt x="0" y="284417"/>
                      </a:lnTo>
                      <a:close/>
                    </a:path>
                  </a:pathLst>
                </a:custGeom>
                <a:solidFill>
                  <a:srgbClr val="E7A43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31" name="Google Shape;2666;p20">
                  <a:extLst>
                    <a:ext uri="{FF2B5EF4-FFF2-40B4-BE49-F238E27FC236}">
                      <a16:creationId xmlns:a16="http://schemas.microsoft.com/office/drawing/2014/main" id="{21E29FA7-B6F5-3BDD-951A-257A6BFEC414}"/>
                    </a:ext>
                  </a:extLst>
                </p:cNvPr>
                <p:cNvSpPr/>
                <p:nvPr/>
              </p:nvSpPr>
              <p:spPr>
                <a:xfrm>
                  <a:off x="716379" y="252760"/>
                  <a:ext cx="1235624" cy="57722"/>
                </a:xfrm>
                <a:custGeom>
                  <a:avLst/>
                  <a:gdLst/>
                  <a:ahLst/>
                  <a:cxnLst/>
                  <a:rect l="l" t="t" r="r" b="b"/>
                  <a:pathLst>
                    <a:path w="611695" h="28575" extrusionOk="0">
                      <a:moveTo>
                        <a:pt x="0" y="0"/>
                      </a:moveTo>
                      <a:lnTo>
                        <a:pt x="611695" y="0"/>
                      </a:lnTo>
                      <a:lnTo>
                        <a:pt x="611695" y="28575"/>
                      </a:lnTo>
                      <a:lnTo>
                        <a:pt x="0" y="28575"/>
                      </a:ln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32" name="Google Shape;2667;p20">
                  <a:extLst>
                    <a:ext uri="{FF2B5EF4-FFF2-40B4-BE49-F238E27FC236}">
                      <a16:creationId xmlns:a16="http://schemas.microsoft.com/office/drawing/2014/main" id="{CE68ED47-D452-CF67-34B1-7620EA36698E}"/>
                    </a:ext>
                  </a:extLst>
                </p:cNvPr>
                <p:cNvSpPr/>
                <p:nvPr/>
              </p:nvSpPr>
              <p:spPr>
                <a:xfrm>
                  <a:off x="716379" y="407687"/>
                  <a:ext cx="1235624" cy="57722"/>
                </a:xfrm>
                <a:custGeom>
                  <a:avLst/>
                  <a:gdLst/>
                  <a:ahLst/>
                  <a:cxnLst/>
                  <a:rect l="l" t="t" r="r" b="b"/>
                  <a:pathLst>
                    <a:path w="611695" h="28575" extrusionOk="0">
                      <a:moveTo>
                        <a:pt x="0" y="0"/>
                      </a:moveTo>
                      <a:lnTo>
                        <a:pt x="611695" y="0"/>
                      </a:lnTo>
                      <a:lnTo>
                        <a:pt x="611695" y="28575"/>
                      </a:lnTo>
                      <a:lnTo>
                        <a:pt x="0" y="28575"/>
                      </a:ln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33" name="Google Shape;2668;p20">
                  <a:extLst>
                    <a:ext uri="{FF2B5EF4-FFF2-40B4-BE49-F238E27FC236}">
                      <a16:creationId xmlns:a16="http://schemas.microsoft.com/office/drawing/2014/main" id="{73096801-B791-4612-0683-DA18C96EDE5D}"/>
                    </a:ext>
                  </a:extLst>
                </p:cNvPr>
                <p:cNvSpPr/>
                <p:nvPr/>
              </p:nvSpPr>
              <p:spPr>
                <a:xfrm>
                  <a:off x="716379" y="562422"/>
                  <a:ext cx="1235624" cy="57722"/>
                </a:xfrm>
                <a:custGeom>
                  <a:avLst/>
                  <a:gdLst/>
                  <a:ahLst/>
                  <a:cxnLst/>
                  <a:rect l="l" t="t" r="r" b="b"/>
                  <a:pathLst>
                    <a:path w="611695" h="28575" extrusionOk="0">
                      <a:moveTo>
                        <a:pt x="0" y="0"/>
                      </a:moveTo>
                      <a:lnTo>
                        <a:pt x="611695" y="0"/>
                      </a:lnTo>
                      <a:lnTo>
                        <a:pt x="611695" y="28575"/>
                      </a:lnTo>
                      <a:lnTo>
                        <a:pt x="0" y="28575"/>
                      </a:ln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34" name="Google Shape;2669;p20">
                  <a:extLst>
                    <a:ext uri="{FF2B5EF4-FFF2-40B4-BE49-F238E27FC236}">
                      <a16:creationId xmlns:a16="http://schemas.microsoft.com/office/drawing/2014/main" id="{14EDEC26-5C82-0CD3-CE82-FF3954484479}"/>
                    </a:ext>
                  </a:extLst>
                </p:cNvPr>
                <p:cNvSpPr/>
                <p:nvPr/>
              </p:nvSpPr>
              <p:spPr>
                <a:xfrm>
                  <a:off x="716379" y="717158"/>
                  <a:ext cx="1235624" cy="57722"/>
                </a:xfrm>
                <a:custGeom>
                  <a:avLst/>
                  <a:gdLst/>
                  <a:ahLst/>
                  <a:cxnLst/>
                  <a:rect l="l" t="t" r="r" b="b"/>
                  <a:pathLst>
                    <a:path w="611695" h="28575" extrusionOk="0">
                      <a:moveTo>
                        <a:pt x="0" y="0"/>
                      </a:moveTo>
                      <a:lnTo>
                        <a:pt x="611695" y="0"/>
                      </a:lnTo>
                      <a:lnTo>
                        <a:pt x="611695" y="28575"/>
                      </a:lnTo>
                      <a:lnTo>
                        <a:pt x="0" y="28575"/>
                      </a:ln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sp>
            <p:nvSpPr>
              <p:cNvPr id="21" name="Google Shape;2670;p20">
                <a:extLst>
                  <a:ext uri="{FF2B5EF4-FFF2-40B4-BE49-F238E27FC236}">
                    <a16:creationId xmlns:a16="http://schemas.microsoft.com/office/drawing/2014/main" id="{97B0DE56-BCE2-21B0-E003-1A88F4AD8E69}"/>
                  </a:ext>
                </a:extLst>
              </p:cNvPr>
              <p:cNvSpPr/>
              <p:nvPr/>
            </p:nvSpPr>
            <p:spPr>
              <a:xfrm>
                <a:off x="4788483" y="225431"/>
                <a:ext cx="587893" cy="574328"/>
              </a:xfrm>
              <a:custGeom>
                <a:avLst/>
                <a:gdLst/>
                <a:ahLst/>
                <a:cxnLst/>
                <a:rect l="l" t="t" r="r" b="b"/>
                <a:pathLst>
                  <a:path w="291036" h="284321" extrusionOk="0">
                    <a:moveTo>
                      <a:pt x="276892" y="164878"/>
                    </a:moveTo>
                    <a:lnTo>
                      <a:pt x="195739" y="199930"/>
                    </a:lnTo>
                    <a:lnTo>
                      <a:pt x="0" y="284321"/>
                    </a:lnTo>
                    <a:lnTo>
                      <a:pt x="0" y="0"/>
                    </a:lnTo>
                    <a:lnTo>
                      <a:pt x="195739" y="84392"/>
                    </a:lnTo>
                    <a:lnTo>
                      <a:pt x="276892" y="119348"/>
                    </a:lnTo>
                    <a:cubicBezTo>
                      <a:pt x="295751" y="127540"/>
                      <a:pt x="295751" y="156781"/>
                      <a:pt x="276892" y="164878"/>
                    </a:cubicBezTo>
                    <a:close/>
                  </a:path>
                </a:pathLst>
              </a:custGeom>
              <a:solidFill>
                <a:srgbClr val="D8BB8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2" name="Google Shape;2671;p20">
                <a:extLst>
                  <a:ext uri="{FF2B5EF4-FFF2-40B4-BE49-F238E27FC236}">
                    <a16:creationId xmlns:a16="http://schemas.microsoft.com/office/drawing/2014/main" id="{BEA87CC0-017D-F428-774E-CBBEA1365F6A}"/>
                  </a:ext>
                </a:extLst>
              </p:cNvPr>
              <p:cNvSpPr/>
              <p:nvPr/>
            </p:nvSpPr>
            <p:spPr>
              <a:xfrm>
                <a:off x="229464" y="216964"/>
                <a:ext cx="425214" cy="574520"/>
              </a:xfrm>
              <a:custGeom>
                <a:avLst/>
                <a:gdLst/>
                <a:ahLst/>
                <a:cxnLst/>
                <a:rect l="l" t="t" r="r" b="b"/>
                <a:pathLst>
                  <a:path w="210502" h="284416" extrusionOk="0">
                    <a:moveTo>
                      <a:pt x="33052" y="0"/>
                    </a:moveTo>
                    <a:lnTo>
                      <a:pt x="210503" y="0"/>
                    </a:lnTo>
                    <a:lnTo>
                      <a:pt x="210503" y="284417"/>
                    </a:lnTo>
                    <a:lnTo>
                      <a:pt x="33052" y="284417"/>
                    </a:lnTo>
                    <a:cubicBezTo>
                      <a:pt x="14764" y="284417"/>
                      <a:pt x="0" y="269558"/>
                      <a:pt x="0" y="251365"/>
                    </a:cubicBezTo>
                    <a:lnTo>
                      <a:pt x="0" y="33052"/>
                    </a:lnTo>
                    <a:cubicBezTo>
                      <a:pt x="0" y="14859"/>
                      <a:pt x="14859" y="0"/>
                      <a:pt x="33052" y="0"/>
                    </a:cubicBezTo>
                    <a:close/>
                  </a:path>
                </a:pathLst>
              </a:custGeom>
              <a:solidFill>
                <a:srgbClr val="E28A7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3" name="Google Shape;2672;p20">
                <a:extLst>
                  <a:ext uri="{FF2B5EF4-FFF2-40B4-BE49-F238E27FC236}">
                    <a16:creationId xmlns:a16="http://schemas.microsoft.com/office/drawing/2014/main" id="{A34C47A9-8C58-705C-2581-A52F20830F04}"/>
                  </a:ext>
                </a:extLst>
              </p:cNvPr>
              <p:cNvSpPr/>
              <p:nvPr/>
            </p:nvSpPr>
            <p:spPr>
              <a:xfrm>
                <a:off x="593206" y="216964"/>
                <a:ext cx="122945" cy="574520"/>
              </a:xfrm>
              <a:custGeom>
                <a:avLst/>
                <a:gdLst/>
                <a:ahLst/>
                <a:cxnLst/>
                <a:rect l="l" t="t" r="r" b="b"/>
                <a:pathLst>
                  <a:path w="60864" h="284416" extrusionOk="0">
                    <a:moveTo>
                      <a:pt x="0" y="0"/>
                    </a:moveTo>
                    <a:lnTo>
                      <a:pt x="60865" y="0"/>
                    </a:lnTo>
                    <a:lnTo>
                      <a:pt x="60865" y="284417"/>
                    </a:lnTo>
                    <a:lnTo>
                      <a:pt x="0" y="284417"/>
                    </a:lnTo>
                    <a:close/>
                  </a:path>
                </a:pathLst>
              </a:custGeom>
              <a:solidFill>
                <a:srgbClr val="A9896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9" name="Google Shape;2673;p20">
                <a:extLst>
                  <a:ext uri="{FF2B5EF4-FFF2-40B4-BE49-F238E27FC236}">
                    <a16:creationId xmlns:a16="http://schemas.microsoft.com/office/drawing/2014/main" id="{F0B78F9E-04E6-FEF4-68DE-B0B71AA316E0}"/>
                  </a:ext>
                </a:extLst>
              </p:cNvPr>
              <p:cNvSpPr/>
              <p:nvPr/>
            </p:nvSpPr>
            <p:spPr>
              <a:xfrm>
                <a:off x="5183982" y="395947"/>
                <a:ext cx="192500" cy="233387"/>
              </a:xfrm>
              <a:custGeom>
                <a:avLst/>
                <a:gdLst/>
                <a:ahLst/>
                <a:cxnLst/>
                <a:rect l="l" t="t" r="r" b="b"/>
                <a:pathLst>
                  <a:path w="95297" h="115538" extrusionOk="0">
                    <a:moveTo>
                      <a:pt x="81153" y="80486"/>
                    </a:moveTo>
                    <a:lnTo>
                      <a:pt x="0" y="115538"/>
                    </a:lnTo>
                    <a:lnTo>
                      <a:pt x="0" y="0"/>
                    </a:lnTo>
                    <a:lnTo>
                      <a:pt x="81153" y="34957"/>
                    </a:lnTo>
                    <a:cubicBezTo>
                      <a:pt x="100013" y="43148"/>
                      <a:pt x="100013" y="72390"/>
                      <a:pt x="81153" y="80486"/>
                    </a:cubicBezTo>
                    <a:close/>
                  </a:path>
                </a:pathLst>
              </a:custGeom>
              <a:solidFill>
                <a:srgbClr val="4228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grpSp>
      <p:sp>
        <p:nvSpPr>
          <p:cNvPr id="35" name="TextBox 34">
            <a:extLst>
              <a:ext uri="{FF2B5EF4-FFF2-40B4-BE49-F238E27FC236}">
                <a16:creationId xmlns:a16="http://schemas.microsoft.com/office/drawing/2014/main" id="{3EABCC9A-992C-2E6D-932F-FEBE136CC67B}"/>
              </a:ext>
            </a:extLst>
          </p:cNvPr>
          <p:cNvSpPr txBox="1"/>
          <p:nvPr/>
        </p:nvSpPr>
        <p:spPr>
          <a:xfrm>
            <a:off x="3677792" y="4356559"/>
            <a:ext cx="4836415" cy="523220"/>
          </a:xfrm>
          <a:prstGeom prst="rect">
            <a:avLst/>
          </a:prstGeom>
          <a:noFill/>
        </p:spPr>
        <p:txBody>
          <a:bodyPr wrap="square">
            <a:spAutoFit/>
          </a:bodyPr>
          <a:lstStyle/>
          <a:p>
            <a:pPr marL="0" marR="0" lvl="0" indent="0" algn="ctr" defTabSz="914400" rtl="0" eaLnBrk="1" fontAlgn="base" latinLnBrk="0" hangingPunct="1">
              <a:lnSpc>
                <a:spcPct val="100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243E4F"/>
                </a:solidFill>
                <a:effectLst/>
                <a:uLnTx/>
                <a:uFillTx/>
                <a:latin typeface="WordVisi_MSFontService"/>
                <a:ea typeface="+mn-ea"/>
                <a:cs typeface="+mn-cs"/>
              </a:rPr>
              <a:t>[Enter your name here]</a:t>
            </a:r>
          </a:p>
        </p:txBody>
      </p:sp>
      <p:sp>
        <p:nvSpPr>
          <p:cNvPr id="36" name="TextBox 35">
            <a:extLst>
              <a:ext uri="{FF2B5EF4-FFF2-40B4-BE49-F238E27FC236}">
                <a16:creationId xmlns:a16="http://schemas.microsoft.com/office/drawing/2014/main" id="{A19371A2-004E-A453-0A25-B04E7791D1E6}"/>
              </a:ext>
            </a:extLst>
          </p:cNvPr>
          <p:cNvSpPr txBox="1"/>
          <p:nvPr/>
        </p:nvSpPr>
        <p:spPr>
          <a:xfrm>
            <a:off x="3677792" y="5060232"/>
            <a:ext cx="4836415" cy="461665"/>
          </a:xfrm>
          <a:prstGeom prst="rect">
            <a:avLst/>
          </a:prstGeom>
          <a:noFill/>
        </p:spPr>
        <p:txBody>
          <a:bodyPr wrap="square">
            <a:spAutoFit/>
          </a:bodyPr>
          <a:lstStyle/>
          <a:p>
            <a:pPr marL="0" marR="0" lvl="0" indent="0" algn="ctr" defTabSz="914400" rtl="0" eaLnBrk="1" fontAlgn="base" latinLnBrk="0" hangingPunct="1">
              <a:lnSpc>
                <a:spcPct val="100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243E4F"/>
                </a:solidFill>
                <a:effectLst/>
                <a:uLnTx/>
                <a:uFillTx/>
                <a:latin typeface="WordVisi_MSFontService"/>
                <a:ea typeface="+mn-ea"/>
                <a:cs typeface="+mn-cs"/>
              </a:rPr>
              <a:t>[Enter the date here]</a:t>
            </a:r>
          </a:p>
        </p:txBody>
      </p:sp>
    </p:spTree>
    <p:extLst>
      <p:ext uri="{BB962C8B-B14F-4D97-AF65-F5344CB8AC3E}">
        <p14:creationId xmlns:p14="http://schemas.microsoft.com/office/powerpoint/2010/main" val="1826159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 name="Group 98">
            <a:extLst>
              <a:ext uri="{FF2B5EF4-FFF2-40B4-BE49-F238E27FC236}">
                <a16:creationId xmlns:a16="http://schemas.microsoft.com/office/drawing/2014/main" id="{F0CC9C15-EA83-33E6-E2D1-44E589D99508}"/>
              </a:ext>
            </a:extLst>
          </p:cNvPr>
          <p:cNvGrpSpPr/>
          <p:nvPr/>
        </p:nvGrpSpPr>
        <p:grpSpPr>
          <a:xfrm>
            <a:off x="963507" y="1290326"/>
            <a:ext cx="4793898" cy="2489846"/>
            <a:chOff x="963507" y="1290326"/>
            <a:chExt cx="4793898" cy="2489846"/>
          </a:xfrm>
        </p:grpSpPr>
        <p:pic>
          <p:nvPicPr>
            <p:cNvPr id="82" name="Graphic 81">
              <a:extLst>
                <a:ext uri="{FF2B5EF4-FFF2-40B4-BE49-F238E27FC236}">
                  <a16:creationId xmlns:a16="http://schemas.microsoft.com/office/drawing/2014/main" id="{2080B29D-8DF9-626F-90EE-7F25E49B4E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3507" y="1290326"/>
              <a:ext cx="4793898" cy="2489846"/>
            </a:xfrm>
            <a:prstGeom prst="rect">
              <a:avLst/>
            </a:prstGeom>
            <a:effectLst>
              <a:outerShdw blurRad="254000" dist="38100" dir="2700000" algn="tl" rotWithShape="0">
                <a:prstClr val="black">
                  <a:alpha val="20000"/>
                </a:prstClr>
              </a:outerShdw>
            </a:effectLst>
          </p:spPr>
        </p:pic>
        <p:sp>
          <p:nvSpPr>
            <p:cNvPr id="7" name="TextBox 6">
              <a:extLst>
                <a:ext uri="{FF2B5EF4-FFF2-40B4-BE49-F238E27FC236}">
                  <a16:creationId xmlns:a16="http://schemas.microsoft.com/office/drawing/2014/main" id="{0F7B1144-E780-41D2-C528-3E25CBE37680}"/>
                </a:ext>
              </a:extLst>
            </p:cNvPr>
            <p:cNvSpPr txBox="1"/>
            <p:nvPr/>
          </p:nvSpPr>
          <p:spPr>
            <a:xfrm>
              <a:off x="1504997" y="1593790"/>
              <a:ext cx="3579019" cy="1754326"/>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Open Sans"/>
                  <a:ea typeface="+mn-ea"/>
                  <a:cs typeface="+mn-cs"/>
                </a:rPr>
                <a:t>Diabetes happens when there’s too much sugar (called glucose) in your blood. We all get glucose from the food we eat, and it gives our bodies energy to move, think</a:t>
              </a:r>
              <a:r>
                <a:rPr lang="en-US" dirty="0">
                  <a:solidFill>
                    <a:prstClr val="white"/>
                  </a:solidFill>
                  <a:latin typeface="Open Sans"/>
                </a:rPr>
                <a:t>,</a:t>
              </a:r>
              <a:r>
                <a:rPr kumimoji="0" lang="en-US" sz="1800" b="0" i="0" u="none" strike="noStrike" kern="1200" cap="none" spc="0" normalizeH="0" baseline="0" noProof="0" dirty="0">
                  <a:ln>
                    <a:noFill/>
                  </a:ln>
                  <a:solidFill>
                    <a:prstClr val="white"/>
                  </a:solidFill>
                  <a:effectLst/>
                  <a:uLnTx/>
                  <a:uFillTx/>
                  <a:latin typeface="Open Sans"/>
                  <a:ea typeface="+mn-ea"/>
                  <a:cs typeface="+mn-cs"/>
                </a:rPr>
                <a:t> and play. </a:t>
              </a:r>
            </a:p>
          </p:txBody>
        </p:sp>
      </p:grpSp>
      <p:sp>
        <p:nvSpPr>
          <p:cNvPr id="9" name="TextBox 8">
            <a:extLst>
              <a:ext uri="{FF2B5EF4-FFF2-40B4-BE49-F238E27FC236}">
                <a16:creationId xmlns:a16="http://schemas.microsoft.com/office/drawing/2014/main" id="{18B0957A-7F76-F548-BBEA-FA7D75890DA9}"/>
              </a:ext>
            </a:extLst>
          </p:cNvPr>
          <p:cNvSpPr txBox="1"/>
          <p:nvPr/>
        </p:nvSpPr>
        <p:spPr>
          <a:xfrm>
            <a:off x="336000" y="216000"/>
            <a:ext cx="11520000" cy="1015663"/>
          </a:xfrm>
          <a:prstGeom prst="rect">
            <a:avLst/>
          </a:prstGeom>
          <a:noFill/>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3D87"/>
                </a:solidFill>
                <a:effectLst/>
                <a:uLnTx/>
                <a:uFillTx/>
                <a:latin typeface="Gluten" pitchFamily="2" charset="0"/>
                <a:ea typeface="+mn-ea"/>
                <a:cs typeface="+mn-cs"/>
              </a:rPr>
              <a:t>What is diabetes?</a:t>
            </a:r>
            <a:r>
              <a:rPr kumimoji="0" lang="en-US" sz="6000" b="0" i="0" u="none" strike="noStrike" kern="1200" cap="none" spc="0" normalizeH="0" baseline="0" noProof="0" dirty="0">
                <a:ln>
                  <a:noFill/>
                </a:ln>
                <a:solidFill>
                  <a:srgbClr val="003D87"/>
                </a:solidFill>
                <a:effectLst/>
                <a:uLnTx/>
                <a:uFillTx/>
                <a:latin typeface="Gluten" pitchFamily="2" charset="0"/>
                <a:ea typeface="+mn-ea"/>
                <a:cs typeface="+mn-cs"/>
              </a:rPr>
              <a:t> </a:t>
            </a:r>
            <a:endParaRPr kumimoji="0" lang="en-US" sz="8000" b="0" i="0" u="none" strike="noStrike" kern="1200" cap="none" spc="0" normalizeH="0" baseline="0" noProof="0" dirty="0">
              <a:ln>
                <a:noFill/>
              </a:ln>
              <a:solidFill>
                <a:srgbClr val="003D87"/>
              </a:solidFill>
              <a:effectLst/>
              <a:uLnTx/>
              <a:uFillTx/>
              <a:latin typeface="Gluten" pitchFamily="2" charset="0"/>
              <a:ea typeface="+mn-ea"/>
              <a:cs typeface="+mn-cs"/>
            </a:endParaRPr>
          </a:p>
        </p:txBody>
      </p:sp>
      <p:grpSp>
        <p:nvGrpSpPr>
          <p:cNvPr id="102" name="Group 101">
            <a:extLst>
              <a:ext uri="{FF2B5EF4-FFF2-40B4-BE49-F238E27FC236}">
                <a16:creationId xmlns:a16="http://schemas.microsoft.com/office/drawing/2014/main" id="{4AACBD09-F425-B766-9F57-47039B2BEE95}"/>
              </a:ext>
            </a:extLst>
          </p:cNvPr>
          <p:cNvGrpSpPr/>
          <p:nvPr/>
        </p:nvGrpSpPr>
        <p:grpSpPr>
          <a:xfrm>
            <a:off x="6616451" y="1314682"/>
            <a:ext cx="4495638" cy="2423483"/>
            <a:chOff x="6616451" y="1314682"/>
            <a:chExt cx="4495638" cy="2423483"/>
          </a:xfrm>
        </p:grpSpPr>
        <p:pic>
          <p:nvPicPr>
            <p:cNvPr id="84" name="Graphic 83">
              <a:extLst>
                <a:ext uri="{FF2B5EF4-FFF2-40B4-BE49-F238E27FC236}">
                  <a16:creationId xmlns:a16="http://schemas.microsoft.com/office/drawing/2014/main" id="{A4A1FF58-8A9D-8FF7-6CB8-F61F3FD40E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16451" y="1314682"/>
              <a:ext cx="4495638" cy="2423483"/>
            </a:xfrm>
            <a:prstGeom prst="rect">
              <a:avLst/>
            </a:prstGeom>
            <a:effectLst>
              <a:outerShdw blurRad="254000" dist="38100" dir="2700000" algn="tl" rotWithShape="0">
                <a:prstClr val="black">
                  <a:alpha val="20000"/>
                </a:prstClr>
              </a:outerShdw>
            </a:effectLst>
          </p:spPr>
        </p:pic>
        <p:sp>
          <p:nvSpPr>
            <p:cNvPr id="73" name="TextBox 72">
              <a:extLst>
                <a:ext uri="{FF2B5EF4-FFF2-40B4-BE49-F238E27FC236}">
                  <a16:creationId xmlns:a16="http://schemas.microsoft.com/office/drawing/2014/main" id="{A851331C-8FC8-4098-B296-546CB2C8B279}"/>
                </a:ext>
              </a:extLst>
            </p:cNvPr>
            <p:cNvSpPr txBox="1"/>
            <p:nvPr/>
          </p:nvSpPr>
          <p:spPr>
            <a:xfrm>
              <a:off x="7224012" y="1649260"/>
              <a:ext cx="3492539" cy="1754326"/>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Open Sans"/>
                  <a:ea typeface="+mn-ea"/>
                  <a:cs typeface="+mn-cs"/>
                </a:rPr>
                <a:t>To use glucose, our body needs insulin — like a key that opens the door to let glucose into our cells. Insulin is made by the pancreas, an organ near your tummy.  </a:t>
              </a:r>
            </a:p>
          </p:txBody>
        </p:sp>
      </p:grpSp>
      <p:grpSp>
        <p:nvGrpSpPr>
          <p:cNvPr id="100" name="Group 99">
            <a:extLst>
              <a:ext uri="{FF2B5EF4-FFF2-40B4-BE49-F238E27FC236}">
                <a16:creationId xmlns:a16="http://schemas.microsoft.com/office/drawing/2014/main" id="{FB19191B-711B-D8A1-A9F8-BFDA29080263}"/>
              </a:ext>
            </a:extLst>
          </p:cNvPr>
          <p:cNvGrpSpPr/>
          <p:nvPr/>
        </p:nvGrpSpPr>
        <p:grpSpPr>
          <a:xfrm>
            <a:off x="1334467" y="3930363"/>
            <a:ext cx="4483394" cy="2340775"/>
            <a:chOff x="1334467" y="3930363"/>
            <a:chExt cx="4483394" cy="2340775"/>
          </a:xfrm>
        </p:grpSpPr>
        <p:pic>
          <p:nvPicPr>
            <p:cNvPr id="78" name="Graphic 77">
              <a:extLst>
                <a:ext uri="{FF2B5EF4-FFF2-40B4-BE49-F238E27FC236}">
                  <a16:creationId xmlns:a16="http://schemas.microsoft.com/office/drawing/2014/main" id="{30E6CD79-B1FB-C6C1-9EAA-13BAEC48F3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34467" y="3930363"/>
              <a:ext cx="4483394" cy="2340775"/>
            </a:xfrm>
            <a:prstGeom prst="rect">
              <a:avLst/>
            </a:prstGeom>
            <a:effectLst>
              <a:outerShdw blurRad="254000" dist="38100" dir="2700000" algn="tl" rotWithShape="0">
                <a:prstClr val="black">
                  <a:alpha val="20000"/>
                </a:prstClr>
              </a:outerShdw>
            </a:effectLst>
          </p:spPr>
        </p:pic>
        <p:sp>
          <p:nvSpPr>
            <p:cNvPr id="74" name="TextBox 73">
              <a:extLst>
                <a:ext uri="{FF2B5EF4-FFF2-40B4-BE49-F238E27FC236}">
                  <a16:creationId xmlns:a16="http://schemas.microsoft.com/office/drawing/2014/main" id="{8FAABB85-516E-C82B-F4D3-D9E14F2C00BA}"/>
                </a:ext>
              </a:extLst>
            </p:cNvPr>
            <p:cNvSpPr txBox="1"/>
            <p:nvPr/>
          </p:nvSpPr>
          <p:spPr>
            <a:xfrm>
              <a:off x="1822631" y="4362086"/>
              <a:ext cx="3532888" cy="1477328"/>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Open Sans"/>
                  <a:ea typeface="+mn-ea"/>
                  <a:cs typeface="+mn-cs"/>
                </a:rPr>
                <a:t>People with diabetes either don’t make insulin or it doesn’t work properly, so the glucose can’t get into the cells and stays in the blood. </a:t>
              </a:r>
            </a:p>
          </p:txBody>
        </p:sp>
      </p:grpSp>
      <p:grpSp>
        <p:nvGrpSpPr>
          <p:cNvPr id="101" name="Group 100">
            <a:extLst>
              <a:ext uri="{FF2B5EF4-FFF2-40B4-BE49-F238E27FC236}">
                <a16:creationId xmlns:a16="http://schemas.microsoft.com/office/drawing/2014/main" id="{CA31C6BB-87EC-7184-434A-1B7C79A28970}"/>
              </a:ext>
            </a:extLst>
          </p:cNvPr>
          <p:cNvGrpSpPr/>
          <p:nvPr/>
        </p:nvGrpSpPr>
        <p:grpSpPr>
          <a:xfrm>
            <a:off x="6435483" y="4015484"/>
            <a:ext cx="4422050" cy="2448193"/>
            <a:chOff x="6435483" y="4015484"/>
            <a:chExt cx="4422050" cy="2448193"/>
          </a:xfrm>
        </p:grpSpPr>
        <p:pic>
          <p:nvPicPr>
            <p:cNvPr id="80" name="Graphic 79">
              <a:extLst>
                <a:ext uri="{FF2B5EF4-FFF2-40B4-BE49-F238E27FC236}">
                  <a16:creationId xmlns:a16="http://schemas.microsoft.com/office/drawing/2014/main" id="{E824ECB9-C782-EF4C-BAAC-EEF855E4747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35483" y="4015484"/>
              <a:ext cx="4422050" cy="2448193"/>
            </a:xfrm>
            <a:prstGeom prst="rect">
              <a:avLst/>
            </a:prstGeom>
            <a:effectLst>
              <a:outerShdw blurRad="254000" dist="38100" dir="2700000" algn="tl" rotWithShape="0">
                <a:prstClr val="black">
                  <a:alpha val="20000"/>
                </a:prstClr>
              </a:outerShdw>
            </a:effectLst>
          </p:spPr>
        </p:pic>
        <p:sp>
          <p:nvSpPr>
            <p:cNvPr id="75" name="TextBox 74">
              <a:extLst>
                <a:ext uri="{FF2B5EF4-FFF2-40B4-BE49-F238E27FC236}">
                  <a16:creationId xmlns:a16="http://schemas.microsoft.com/office/drawing/2014/main" id="{AFAEEC81-CB43-A39D-1BAD-669AC843C9C5}"/>
                </a:ext>
              </a:extLst>
            </p:cNvPr>
            <p:cNvSpPr txBox="1"/>
            <p:nvPr/>
          </p:nvSpPr>
          <p:spPr>
            <a:xfrm>
              <a:off x="6989792" y="4502461"/>
              <a:ext cx="3497903" cy="1477328"/>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Open Sans"/>
                  <a:ea typeface="+mn-ea"/>
                  <a:cs typeface="+mn-cs"/>
                </a:rPr>
                <a:t>Too much glucose in your blood can make you feel sick, and over time, it can hurt important parts of your body like your eyes, heart</a:t>
              </a:r>
              <a:r>
                <a:rPr lang="en-US" dirty="0">
                  <a:solidFill>
                    <a:srgbClr val="000000"/>
                  </a:solidFill>
                  <a:latin typeface="Open Sans"/>
                </a:rPr>
                <a:t>,</a:t>
              </a:r>
              <a:r>
                <a:rPr kumimoji="0" lang="en-US" sz="1800" b="0" i="0" u="none" strike="noStrike" kern="1200" cap="none" spc="0" normalizeH="0" baseline="0" noProof="0" dirty="0">
                  <a:ln>
                    <a:noFill/>
                  </a:ln>
                  <a:solidFill>
                    <a:srgbClr val="000000"/>
                  </a:solidFill>
                  <a:effectLst/>
                  <a:uLnTx/>
                  <a:uFillTx/>
                  <a:latin typeface="Open Sans"/>
                  <a:ea typeface="+mn-ea"/>
                  <a:cs typeface="+mn-cs"/>
                </a:rPr>
                <a:t> and feet. </a:t>
              </a:r>
            </a:p>
          </p:txBody>
        </p:sp>
      </p:grpSp>
      <p:pic>
        <p:nvPicPr>
          <p:cNvPr id="91" name="Graphic 90">
            <a:extLst>
              <a:ext uri="{FF2B5EF4-FFF2-40B4-BE49-F238E27FC236}">
                <a16:creationId xmlns:a16="http://schemas.microsoft.com/office/drawing/2014/main" id="{F8ED6D5B-6DCF-7FA3-245C-3C529C40A80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088473" y="2322073"/>
            <a:ext cx="1972191" cy="2292615"/>
          </a:xfrm>
          <a:prstGeom prst="rect">
            <a:avLst/>
          </a:prstGeom>
          <a:effectLst>
            <a:outerShdw blurRad="152400" dist="38100" dir="2700000" algn="tl" rotWithShape="0">
              <a:prstClr val="black">
                <a:alpha val="10000"/>
              </a:prstClr>
            </a:outerShdw>
          </a:effectLst>
        </p:spPr>
      </p:pic>
      <p:grpSp>
        <p:nvGrpSpPr>
          <p:cNvPr id="44" name="Google Shape;3077;p24">
            <a:extLst>
              <a:ext uri="{FF2B5EF4-FFF2-40B4-BE49-F238E27FC236}">
                <a16:creationId xmlns:a16="http://schemas.microsoft.com/office/drawing/2014/main" id="{39BD23A8-8949-3170-FD83-A5D658CFB6E8}"/>
              </a:ext>
            </a:extLst>
          </p:cNvPr>
          <p:cNvGrpSpPr/>
          <p:nvPr/>
        </p:nvGrpSpPr>
        <p:grpSpPr>
          <a:xfrm>
            <a:off x="-87406" y="5066196"/>
            <a:ext cx="1985418" cy="1823746"/>
            <a:chOff x="13387155" y="295590"/>
            <a:chExt cx="1201678" cy="1103825"/>
          </a:xfrm>
        </p:grpSpPr>
        <p:sp>
          <p:nvSpPr>
            <p:cNvPr id="45" name="Google Shape;3078;p24">
              <a:extLst>
                <a:ext uri="{FF2B5EF4-FFF2-40B4-BE49-F238E27FC236}">
                  <a16:creationId xmlns:a16="http://schemas.microsoft.com/office/drawing/2014/main" id="{2040B8DE-983C-9744-EA32-DCBE36ADB110}"/>
                </a:ext>
              </a:extLst>
            </p:cNvPr>
            <p:cNvSpPr/>
            <p:nvPr/>
          </p:nvSpPr>
          <p:spPr>
            <a:xfrm rot="2493010">
              <a:off x="13387155" y="484460"/>
              <a:ext cx="1201678" cy="914955"/>
            </a:xfrm>
            <a:custGeom>
              <a:avLst/>
              <a:gdLst/>
              <a:ahLst/>
              <a:cxnLst/>
              <a:rect l="l" t="t" r="r" b="b"/>
              <a:pathLst>
                <a:path w="1203085" h="916026" extrusionOk="0">
                  <a:moveTo>
                    <a:pt x="64547" y="219419"/>
                  </a:moveTo>
                  <a:lnTo>
                    <a:pt x="67768" y="223079"/>
                  </a:lnTo>
                  <a:lnTo>
                    <a:pt x="67768" y="219419"/>
                  </a:lnTo>
                  <a:close/>
                  <a:moveTo>
                    <a:pt x="86404" y="34273"/>
                  </a:moveTo>
                  <a:cubicBezTo>
                    <a:pt x="97918" y="22758"/>
                    <a:pt x="113825" y="15636"/>
                    <a:pt x="131395" y="15636"/>
                  </a:cubicBezTo>
                  <a:lnTo>
                    <a:pt x="528111" y="15636"/>
                  </a:lnTo>
                  <a:lnTo>
                    <a:pt x="536944" y="17420"/>
                  </a:lnTo>
                  <a:lnTo>
                    <a:pt x="540497" y="8844"/>
                  </a:lnTo>
                  <a:cubicBezTo>
                    <a:pt x="545961" y="3380"/>
                    <a:pt x="553510" y="0"/>
                    <a:pt x="561847" y="0"/>
                  </a:cubicBezTo>
                  <a:lnTo>
                    <a:pt x="618902" y="0"/>
                  </a:lnTo>
                  <a:cubicBezTo>
                    <a:pt x="635578" y="0"/>
                    <a:pt x="649097" y="13519"/>
                    <a:pt x="649096" y="30194"/>
                  </a:cubicBezTo>
                  <a:lnTo>
                    <a:pt x="649096" y="283274"/>
                  </a:lnTo>
                  <a:cubicBezTo>
                    <a:pt x="649096" y="299950"/>
                    <a:pt x="635578" y="313468"/>
                    <a:pt x="618902" y="313468"/>
                  </a:cubicBezTo>
                  <a:lnTo>
                    <a:pt x="561847" y="313468"/>
                  </a:lnTo>
                  <a:cubicBezTo>
                    <a:pt x="553510" y="313468"/>
                    <a:pt x="545961" y="310089"/>
                    <a:pt x="540497" y="304624"/>
                  </a:cubicBezTo>
                  <a:lnTo>
                    <a:pt x="538849" y="300648"/>
                  </a:lnTo>
                  <a:lnTo>
                    <a:pt x="528111" y="302815"/>
                  </a:lnTo>
                  <a:lnTo>
                    <a:pt x="292576" y="302816"/>
                  </a:lnTo>
                  <a:lnTo>
                    <a:pt x="293628" y="311552"/>
                  </a:lnTo>
                  <a:lnTo>
                    <a:pt x="302078" y="351121"/>
                  </a:lnTo>
                  <a:lnTo>
                    <a:pt x="314489" y="384300"/>
                  </a:lnTo>
                  <a:cubicBezTo>
                    <a:pt x="322426" y="399602"/>
                    <a:pt x="332358" y="414185"/>
                    <a:pt x="344309" y="427680"/>
                  </a:cubicBezTo>
                  <a:cubicBezTo>
                    <a:pt x="386842" y="475704"/>
                    <a:pt x="446183" y="500038"/>
                    <a:pt x="505659" y="499615"/>
                  </a:cubicBezTo>
                  <a:lnTo>
                    <a:pt x="509596" y="499032"/>
                  </a:lnTo>
                  <a:lnTo>
                    <a:pt x="528950" y="469511"/>
                  </a:lnTo>
                  <a:lnTo>
                    <a:pt x="528950" y="469509"/>
                  </a:lnTo>
                  <a:lnTo>
                    <a:pt x="528951" y="469510"/>
                  </a:lnTo>
                  <a:cubicBezTo>
                    <a:pt x="538590" y="460209"/>
                    <a:pt x="550448" y="453270"/>
                    <a:pt x="563536" y="449551"/>
                  </a:cubicBezTo>
                  <a:lnTo>
                    <a:pt x="585980" y="449211"/>
                  </a:lnTo>
                  <a:lnTo>
                    <a:pt x="594084" y="438034"/>
                  </a:lnTo>
                  <a:lnTo>
                    <a:pt x="604138" y="429130"/>
                  </a:lnTo>
                  <a:lnTo>
                    <a:pt x="632160" y="404311"/>
                  </a:lnTo>
                  <a:lnTo>
                    <a:pt x="860621" y="201973"/>
                  </a:lnTo>
                  <a:cubicBezTo>
                    <a:pt x="872030" y="191868"/>
                    <a:pt x="888121" y="191359"/>
                    <a:pt x="896583" y="200914"/>
                  </a:cubicBezTo>
                  <a:lnTo>
                    <a:pt x="936747" y="246264"/>
                  </a:lnTo>
                  <a:cubicBezTo>
                    <a:pt x="945210" y="255819"/>
                    <a:pt x="942831" y="271667"/>
                    <a:pt x="931352" y="281834"/>
                  </a:cubicBezTo>
                  <a:lnTo>
                    <a:pt x="749595" y="442808"/>
                  </a:lnTo>
                  <a:lnTo>
                    <a:pt x="749524" y="442871"/>
                  </a:lnTo>
                  <a:lnTo>
                    <a:pt x="712539" y="475627"/>
                  </a:lnTo>
                  <a:lnTo>
                    <a:pt x="810162" y="499990"/>
                  </a:lnTo>
                  <a:lnTo>
                    <a:pt x="975447" y="353604"/>
                  </a:lnTo>
                  <a:cubicBezTo>
                    <a:pt x="987266" y="343136"/>
                    <a:pt x="998991" y="331917"/>
                    <a:pt x="1010951" y="321147"/>
                  </a:cubicBezTo>
                  <a:cubicBezTo>
                    <a:pt x="1046833" y="288838"/>
                    <a:pt x="1084832" y="260575"/>
                    <a:pt x="1133826" y="268809"/>
                  </a:cubicBezTo>
                  <a:cubicBezTo>
                    <a:pt x="1184791" y="277366"/>
                    <a:pt x="1201402" y="321692"/>
                    <a:pt x="1203085" y="326180"/>
                  </a:cubicBezTo>
                  <a:lnTo>
                    <a:pt x="578083" y="879718"/>
                  </a:lnTo>
                  <a:lnTo>
                    <a:pt x="578161" y="879776"/>
                  </a:lnTo>
                  <a:lnTo>
                    <a:pt x="537232" y="916026"/>
                  </a:lnTo>
                  <a:cubicBezTo>
                    <a:pt x="527985" y="911618"/>
                    <a:pt x="507234" y="899969"/>
                    <a:pt x="493530" y="875589"/>
                  </a:cubicBezTo>
                  <a:cubicBezTo>
                    <a:pt x="482988" y="856933"/>
                    <a:pt x="478784" y="832793"/>
                    <a:pt x="481908" y="811322"/>
                  </a:cubicBezTo>
                  <a:cubicBezTo>
                    <a:pt x="485952" y="783565"/>
                    <a:pt x="505397" y="770035"/>
                    <a:pt x="525148" y="752542"/>
                  </a:cubicBezTo>
                  <a:lnTo>
                    <a:pt x="530638" y="747679"/>
                  </a:lnTo>
                  <a:lnTo>
                    <a:pt x="530624" y="747565"/>
                  </a:lnTo>
                  <a:lnTo>
                    <a:pt x="530575" y="747608"/>
                  </a:lnTo>
                  <a:lnTo>
                    <a:pt x="515848" y="628905"/>
                  </a:lnTo>
                  <a:lnTo>
                    <a:pt x="439924" y="626972"/>
                  </a:lnTo>
                  <a:cubicBezTo>
                    <a:pt x="366844" y="613271"/>
                    <a:pt x="297593" y="576059"/>
                    <a:pt x="244482" y="516092"/>
                  </a:cubicBezTo>
                  <a:lnTo>
                    <a:pt x="191723" y="436983"/>
                  </a:lnTo>
                  <a:cubicBezTo>
                    <a:pt x="190335" y="434267"/>
                    <a:pt x="189019" y="431488"/>
                    <a:pt x="187775" y="428647"/>
                  </a:cubicBezTo>
                  <a:cubicBezTo>
                    <a:pt x="173917" y="397915"/>
                    <a:pt x="164806" y="365682"/>
                    <a:pt x="160376" y="333009"/>
                  </a:cubicBezTo>
                  <a:lnTo>
                    <a:pt x="160591" y="302815"/>
                  </a:lnTo>
                  <a:lnTo>
                    <a:pt x="131395" y="302815"/>
                  </a:lnTo>
                  <a:cubicBezTo>
                    <a:pt x="122610" y="302816"/>
                    <a:pt x="114241" y="301035"/>
                    <a:pt x="106628" y="297816"/>
                  </a:cubicBezTo>
                  <a:lnTo>
                    <a:pt x="101916" y="294639"/>
                  </a:lnTo>
                  <a:lnTo>
                    <a:pt x="94069" y="293058"/>
                  </a:lnTo>
                  <a:cubicBezTo>
                    <a:pt x="75427" y="285175"/>
                    <a:pt x="62390" y="266709"/>
                    <a:pt x="62328" y="245199"/>
                  </a:cubicBezTo>
                  <a:lnTo>
                    <a:pt x="62295" y="219419"/>
                  </a:lnTo>
                  <a:lnTo>
                    <a:pt x="37915" y="219419"/>
                  </a:lnTo>
                  <a:cubicBezTo>
                    <a:pt x="28999" y="219419"/>
                    <a:pt x="20926" y="215805"/>
                    <a:pt x="15083" y="209961"/>
                  </a:cubicBezTo>
                  <a:lnTo>
                    <a:pt x="14192" y="207812"/>
                  </a:lnTo>
                  <a:lnTo>
                    <a:pt x="8431" y="205426"/>
                  </a:lnTo>
                  <a:cubicBezTo>
                    <a:pt x="3245" y="200254"/>
                    <a:pt x="35" y="193109"/>
                    <a:pt x="41" y="185215"/>
                  </a:cubicBezTo>
                  <a:lnTo>
                    <a:pt x="0" y="151406"/>
                  </a:lnTo>
                  <a:lnTo>
                    <a:pt x="5625" y="153843"/>
                  </a:lnTo>
                  <a:lnTo>
                    <a:pt x="5625" y="134266"/>
                  </a:lnTo>
                  <a:cubicBezTo>
                    <a:pt x="5626" y="125349"/>
                    <a:pt x="9239" y="117277"/>
                    <a:pt x="15083" y="111433"/>
                  </a:cubicBezTo>
                  <a:cubicBezTo>
                    <a:pt x="20926" y="105590"/>
                    <a:pt x="28999" y="101976"/>
                    <a:pt x="37915" y="101976"/>
                  </a:cubicBezTo>
                  <a:lnTo>
                    <a:pt x="67768" y="101976"/>
                  </a:lnTo>
                  <a:lnTo>
                    <a:pt x="67768" y="79264"/>
                  </a:lnTo>
                  <a:cubicBezTo>
                    <a:pt x="67768" y="61693"/>
                    <a:pt x="74890" y="45786"/>
                    <a:pt x="86404" y="34273"/>
                  </a:cubicBezTo>
                  <a:close/>
                </a:path>
              </a:pathLst>
            </a:custGeom>
            <a:solidFill>
              <a:srgbClr val="FFFFFF"/>
            </a:solidFill>
            <a:ln w="152400"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46" name="Google Shape;3079;p24">
              <a:extLst>
                <a:ext uri="{FF2B5EF4-FFF2-40B4-BE49-F238E27FC236}">
                  <a16:creationId xmlns:a16="http://schemas.microsoft.com/office/drawing/2014/main" id="{66A3CB6E-8F9A-77BA-544E-DB261F4DBA54}"/>
                </a:ext>
              </a:extLst>
            </p:cNvPr>
            <p:cNvGrpSpPr/>
            <p:nvPr/>
          </p:nvGrpSpPr>
          <p:grpSpPr>
            <a:xfrm>
              <a:off x="13642991" y="295590"/>
              <a:ext cx="903521" cy="944662"/>
              <a:chOff x="13816418" y="-815706"/>
              <a:chExt cx="903521" cy="944662"/>
            </a:xfrm>
          </p:grpSpPr>
          <p:sp>
            <p:nvSpPr>
              <p:cNvPr id="47" name="Google Shape;3080;p24">
                <a:extLst>
                  <a:ext uri="{FF2B5EF4-FFF2-40B4-BE49-F238E27FC236}">
                    <a16:creationId xmlns:a16="http://schemas.microsoft.com/office/drawing/2014/main" id="{896DBDF8-C181-811B-AC65-7E32452D05E3}"/>
                  </a:ext>
                </a:extLst>
              </p:cNvPr>
              <p:cNvSpPr/>
              <p:nvPr/>
            </p:nvSpPr>
            <p:spPr>
              <a:xfrm rot="2493010">
                <a:off x="13915187" y="-815706"/>
                <a:ext cx="96375" cy="117306"/>
              </a:xfrm>
              <a:custGeom>
                <a:avLst/>
                <a:gdLst/>
                <a:ahLst/>
                <a:cxnLst/>
                <a:rect l="l" t="t" r="r" b="b"/>
                <a:pathLst>
                  <a:path w="96488" h="117443" extrusionOk="0">
                    <a:moveTo>
                      <a:pt x="64199" y="0"/>
                    </a:moveTo>
                    <a:cubicBezTo>
                      <a:pt x="82032" y="0"/>
                      <a:pt x="96488" y="14457"/>
                      <a:pt x="96488" y="32290"/>
                    </a:cubicBezTo>
                    <a:lnTo>
                      <a:pt x="96488" y="85154"/>
                    </a:lnTo>
                    <a:cubicBezTo>
                      <a:pt x="96488" y="102987"/>
                      <a:pt x="82032" y="117443"/>
                      <a:pt x="64199" y="117443"/>
                    </a:cubicBezTo>
                    <a:lnTo>
                      <a:pt x="32290" y="117443"/>
                    </a:lnTo>
                    <a:cubicBezTo>
                      <a:pt x="14457" y="117443"/>
                      <a:pt x="0" y="102987"/>
                      <a:pt x="0" y="85154"/>
                    </a:cubicBezTo>
                    <a:lnTo>
                      <a:pt x="0" y="32290"/>
                    </a:lnTo>
                    <a:cubicBezTo>
                      <a:pt x="0" y="14457"/>
                      <a:pt x="14457" y="0"/>
                      <a:pt x="32290" y="0"/>
                    </a:cubicBezTo>
                    <a:close/>
                  </a:path>
                </a:pathLst>
              </a:custGeom>
              <a:solidFill>
                <a:srgbClr val="90899E"/>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8" name="Google Shape;3081;p24">
                <a:extLst>
                  <a:ext uri="{FF2B5EF4-FFF2-40B4-BE49-F238E27FC236}">
                    <a16:creationId xmlns:a16="http://schemas.microsoft.com/office/drawing/2014/main" id="{797E15DF-3D9E-8A15-221A-2B9FFFCEB5D4}"/>
                  </a:ext>
                </a:extLst>
              </p:cNvPr>
              <p:cNvSpPr/>
              <p:nvPr/>
            </p:nvSpPr>
            <p:spPr>
              <a:xfrm>
                <a:off x="13870462" y="-630471"/>
                <a:ext cx="256317" cy="600741"/>
              </a:xfrm>
              <a:custGeom>
                <a:avLst/>
                <a:gdLst/>
                <a:ahLst/>
                <a:cxnLst/>
                <a:rect l="l" t="t" r="r" b="b"/>
                <a:pathLst>
                  <a:path w="256317" h="600741" extrusionOk="0">
                    <a:moveTo>
                      <a:pt x="0" y="265938"/>
                    </a:moveTo>
                    <a:cubicBezTo>
                      <a:pt x="0" y="426148"/>
                      <a:pt x="108680" y="561023"/>
                      <a:pt x="256318" y="600742"/>
                    </a:cubicBezTo>
                    <a:lnTo>
                      <a:pt x="256318" y="459296"/>
                    </a:lnTo>
                    <a:cubicBezTo>
                      <a:pt x="183642" y="425291"/>
                      <a:pt x="133350" y="351473"/>
                      <a:pt x="133350" y="265938"/>
                    </a:cubicBezTo>
                    <a:cubicBezTo>
                      <a:pt x="133350" y="193834"/>
                      <a:pt x="169069" y="130112"/>
                      <a:pt x="223838" y="91440"/>
                    </a:cubicBezTo>
                    <a:lnTo>
                      <a:pt x="124111" y="0"/>
                    </a:lnTo>
                    <a:cubicBezTo>
                      <a:pt x="73724" y="42196"/>
                      <a:pt x="35528" y="98489"/>
                      <a:pt x="15526" y="162878"/>
                    </a:cubicBezTo>
                    <a:moveTo>
                      <a:pt x="0" y="265938"/>
                    </a:moveTo>
                    <a:lnTo>
                      <a:pt x="15526" y="162878"/>
                    </a:lnTo>
                    <a:cubicBezTo>
                      <a:pt x="14573" y="165830"/>
                      <a:pt x="13716" y="168783"/>
                      <a:pt x="12954" y="171736"/>
                    </a:cubicBezTo>
                  </a:path>
                </a:pathLst>
              </a:custGeom>
              <a:solidFill>
                <a:srgbClr val="90899E"/>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9" name="Google Shape;3082;p24">
                <a:extLst>
                  <a:ext uri="{FF2B5EF4-FFF2-40B4-BE49-F238E27FC236}">
                    <a16:creationId xmlns:a16="http://schemas.microsoft.com/office/drawing/2014/main" id="{644D1A53-D162-9ABB-80B9-B8CA4A291C04}"/>
                  </a:ext>
                </a:extLst>
              </p:cNvPr>
              <p:cNvSpPr/>
              <p:nvPr/>
            </p:nvSpPr>
            <p:spPr>
              <a:xfrm>
                <a:off x="14156307" y="-191178"/>
                <a:ext cx="411289" cy="106679"/>
              </a:xfrm>
              <a:custGeom>
                <a:avLst/>
                <a:gdLst/>
                <a:ahLst/>
                <a:cxnLst/>
                <a:rect l="l" t="t" r="r" b="b"/>
                <a:pathLst>
                  <a:path w="411289" h="106679" extrusionOk="0">
                    <a:moveTo>
                      <a:pt x="411290" y="23050"/>
                    </a:moveTo>
                    <a:lnTo>
                      <a:pt x="411290" y="83629"/>
                    </a:lnTo>
                    <a:cubicBezTo>
                      <a:pt x="411290" y="96393"/>
                      <a:pt x="399002" y="106680"/>
                      <a:pt x="383667" y="106680"/>
                    </a:cubicBezTo>
                    <a:lnTo>
                      <a:pt x="27623" y="106680"/>
                    </a:lnTo>
                    <a:cubicBezTo>
                      <a:pt x="12382" y="106680"/>
                      <a:pt x="0" y="96393"/>
                      <a:pt x="0" y="83629"/>
                    </a:cubicBezTo>
                    <a:lnTo>
                      <a:pt x="0" y="23050"/>
                    </a:lnTo>
                    <a:cubicBezTo>
                      <a:pt x="0" y="14478"/>
                      <a:pt x="5620" y="6953"/>
                      <a:pt x="13906" y="3048"/>
                    </a:cubicBezTo>
                    <a:cubicBezTo>
                      <a:pt x="17907" y="1048"/>
                      <a:pt x="22670" y="0"/>
                      <a:pt x="27623" y="0"/>
                    </a:cubicBezTo>
                    <a:lnTo>
                      <a:pt x="383667" y="0"/>
                    </a:lnTo>
                    <a:cubicBezTo>
                      <a:pt x="398907" y="0"/>
                      <a:pt x="411290" y="10287"/>
                      <a:pt x="411290" y="23050"/>
                    </a:cubicBezTo>
                    <a:close/>
                  </a:path>
                </a:pathLst>
              </a:custGeom>
              <a:solidFill>
                <a:srgbClr val="90899E"/>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0" name="Google Shape;3083;p24">
                <a:extLst>
                  <a:ext uri="{FF2B5EF4-FFF2-40B4-BE49-F238E27FC236}">
                    <a16:creationId xmlns:a16="http://schemas.microsoft.com/office/drawing/2014/main" id="{77A33827-F30C-E8E4-4BFA-7EFDFC856056}"/>
                  </a:ext>
                </a:extLst>
              </p:cNvPr>
              <p:cNvSpPr/>
              <p:nvPr/>
            </p:nvSpPr>
            <p:spPr>
              <a:xfrm>
                <a:off x="13816465" y="-2317"/>
                <a:ext cx="903474" cy="131179"/>
              </a:xfrm>
              <a:custGeom>
                <a:avLst/>
                <a:gdLst/>
                <a:ahLst/>
                <a:cxnLst/>
                <a:rect l="l" t="t" r="r" b="b"/>
                <a:pathLst>
                  <a:path w="903474" h="131179" extrusionOk="0">
                    <a:moveTo>
                      <a:pt x="897530" y="131179"/>
                    </a:moveTo>
                    <a:lnTo>
                      <a:pt x="9324" y="131179"/>
                    </a:lnTo>
                    <a:cubicBezTo>
                      <a:pt x="4752" y="121750"/>
                      <a:pt x="-4392" y="99271"/>
                      <a:pt x="2466" y="71934"/>
                    </a:cubicBezTo>
                    <a:cubicBezTo>
                      <a:pt x="7705" y="50979"/>
                      <a:pt x="22564" y="30119"/>
                      <a:pt x="41804" y="16117"/>
                    </a:cubicBezTo>
                    <a:cubicBezTo>
                      <a:pt x="66665" y="-1980"/>
                      <a:pt x="94097" y="782"/>
                      <a:pt x="124672" y="782"/>
                    </a:cubicBezTo>
                    <a:lnTo>
                      <a:pt x="708935" y="782"/>
                    </a:lnTo>
                    <a:cubicBezTo>
                      <a:pt x="772086" y="782"/>
                      <a:pt x="842095" y="-9219"/>
                      <a:pt x="883719" y="42311"/>
                    </a:cubicBezTo>
                    <a:cubicBezTo>
                      <a:pt x="916199" y="82507"/>
                      <a:pt x="899245" y="126703"/>
                      <a:pt x="897530" y="131179"/>
                    </a:cubicBezTo>
                    <a:close/>
                  </a:path>
                </a:pathLst>
              </a:custGeom>
              <a:solidFill>
                <a:srgbClr val="90899E"/>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1" name="Google Shape;3084;p24">
                <a:extLst>
                  <a:ext uri="{FF2B5EF4-FFF2-40B4-BE49-F238E27FC236}">
                    <a16:creationId xmlns:a16="http://schemas.microsoft.com/office/drawing/2014/main" id="{DD16A0A9-3C90-0978-8146-BEC84DE5985B}"/>
                  </a:ext>
                </a:extLst>
              </p:cNvPr>
              <p:cNvSpPr/>
              <p:nvPr/>
            </p:nvSpPr>
            <p:spPr>
              <a:xfrm>
                <a:off x="13931136" y="-210875"/>
                <a:ext cx="373475" cy="209339"/>
              </a:xfrm>
              <a:custGeom>
                <a:avLst/>
                <a:gdLst/>
                <a:ahLst/>
                <a:cxnLst/>
                <a:rect l="l" t="t" r="r" b="b"/>
                <a:pathLst>
                  <a:path w="373475" h="209339" extrusionOk="0">
                    <a:moveTo>
                      <a:pt x="373475" y="209340"/>
                    </a:moveTo>
                    <a:lnTo>
                      <a:pt x="0" y="209340"/>
                    </a:lnTo>
                    <a:lnTo>
                      <a:pt x="119348" y="35413"/>
                    </a:lnTo>
                    <a:cubicBezTo>
                      <a:pt x="134779" y="12839"/>
                      <a:pt x="158782" y="1123"/>
                      <a:pt x="183166" y="76"/>
                    </a:cubicBezTo>
                    <a:cubicBezTo>
                      <a:pt x="209931" y="-1067"/>
                      <a:pt x="237077" y="10744"/>
                      <a:pt x="254127" y="35413"/>
                    </a:cubicBezTo>
                    <a:lnTo>
                      <a:pt x="373475" y="209340"/>
                    </a:lnTo>
                    <a:close/>
                  </a:path>
                </a:pathLst>
              </a:custGeom>
              <a:solidFill>
                <a:srgbClr val="96D9F8"/>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2" name="Google Shape;3085;p24">
                <a:extLst>
                  <a:ext uri="{FF2B5EF4-FFF2-40B4-BE49-F238E27FC236}">
                    <a16:creationId xmlns:a16="http://schemas.microsoft.com/office/drawing/2014/main" id="{4AC3315C-37C9-748A-64DF-15E2D293066C}"/>
                  </a:ext>
                </a:extLst>
              </p:cNvPr>
              <p:cNvSpPr/>
              <p:nvPr/>
            </p:nvSpPr>
            <p:spPr>
              <a:xfrm>
                <a:off x="14079345" y="-167461"/>
                <a:ext cx="76961" cy="76962"/>
              </a:xfrm>
              <a:custGeom>
                <a:avLst/>
                <a:gdLst/>
                <a:ahLst/>
                <a:cxnLst/>
                <a:rect l="l" t="t" r="r" b="b"/>
                <a:pathLst>
                  <a:path w="76961" h="76962" extrusionOk="0">
                    <a:moveTo>
                      <a:pt x="76962" y="38481"/>
                    </a:moveTo>
                    <a:cubicBezTo>
                      <a:pt x="76962" y="59733"/>
                      <a:pt x="59733" y="76962"/>
                      <a:pt x="38481" y="76962"/>
                    </a:cubicBezTo>
                    <a:cubicBezTo>
                      <a:pt x="17229" y="76962"/>
                      <a:pt x="0" y="59733"/>
                      <a:pt x="0" y="38481"/>
                    </a:cubicBezTo>
                    <a:cubicBezTo>
                      <a:pt x="0" y="17229"/>
                      <a:pt x="17229" y="0"/>
                      <a:pt x="38481" y="0"/>
                    </a:cubicBezTo>
                    <a:cubicBezTo>
                      <a:pt x="59733" y="0"/>
                      <a:pt x="76962" y="17229"/>
                      <a:pt x="76962" y="38481"/>
                    </a:cubicBezTo>
                    <a:close/>
                  </a:path>
                </a:pathLst>
              </a:custGeom>
              <a:solidFill>
                <a:srgbClr val="90899E"/>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3" name="Google Shape;3086;p24">
                <a:extLst>
                  <a:ext uri="{FF2B5EF4-FFF2-40B4-BE49-F238E27FC236}">
                    <a16:creationId xmlns:a16="http://schemas.microsoft.com/office/drawing/2014/main" id="{3EAE4894-2DB5-BD68-DF10-BC767484B963}"/>
                  </a:ext>
                </a:extLst>
              </p:cNvPr>
              <p:cNvSpPr/>
              <p:nvPr/>
            </p:nvSpPr>
            <p:spPr>
              <a:xfrm rot="2493010">
                <a:off x="13909007" y="-718865"/>
                <a:ext cx="523357" cy="286842"/>
              </a:xfrm>
              <a:custGeom>
                <a:avLst/>
                <a:gdLst/>
                <a:ahLst/>
                <a:cxnLst/>
                <a:rect l="l" t="t" r="r" b="b"/>
                <a:pathLst>
                  <a:path w="523970" h="287178" extrusionOk="0">
                    <a:moveTo>
                      <a:pt x="460343" y="0"/>
                    </a:moveTo>
                    <a:cubicBezTo>
                      <a:pt x="495484" y="0"/>
                      <a:pt x="523970" y="28487"/>
                      <a:pt x="523970" y="63627"/>
                    </a:cubicBezTo>
                    <a:lnTo>
                      <a:pt x="523970" y="223552"/>
                    </a:lnTo>
                    <a:cubicBezTo>
                      <a:pt x="523970" y="258692"/>
                      <a:pt x="495484" y="287179"/>
                      <a:pt x="460343" y="287179"/>
                    </a:cubicBezTo>
                    <a:lnTo>
                      <a:pt x="63627" y="287179"/>
                    </a:lnTo>
                    <a:cubicBezTo>
                      <a:pt x="28487" y="287179"/>
                      <a:pt x="0" y="258692"/>
                      <a:pt x="0" y="223552"/>
                    </a:cubicBezTo>
                    <a:lnTo>
                      <a:pt x="0" y="63627"/>
                    </a:lnTo>
                    <a:cubicBezTo>
                      <a:pt x="0" y="28487"/>
                      <a:pt x="28487" y="0"/>
                      <a:pt x="63627" y="0"/>
                    </a:cubicBezTo>
                    <a:close/>
                  </a:path>
                </a:pathLst>
              </a:custGeom>
              <a:solidFill>
                <a:srgbClr val="96D9F8"/>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4" name="Google Shape;3087;p24">
                <a:extLst>
                  <a:ext uri="{FF2B5EF4-FFF2-40B4-BE49-F238E27FC236}">
                    <a16:creationId xmlns:a16="http://schemas.microsoft.com/office/drawing/2014/main" id="{AF33D2FE-A75B-88EA-D001-B888FEA1D910}"/>
                  </a:ext>
                </a:extLst>
              </p:cNvPr>
              <p:cNvSpPr/>
              <p:nvPr/>
            </p:nvSpPr>
            <p:spPr>
              <a:xfrm rot="-2906990">
                <a:off x="14210963" y="-462730"/>
                <a:ext cx="313100" cy="117306"/>
              </a:xfrm>
              <a:custGeom>
                <a:avLst/>
                <a:gdLst/>
                <a:ahLst/>
                <a:cxnLst/>
                <a:rect l="l" t="t" r="r" b="b"/>
                <a:pathLst>
                  <a:path w="313467" h="117443" extrusionOk="0">
                    <a:moveTo>
                      <a:pt x="283274" y="0"/>
                    </a:moveTo>
                    <a:cubicBezTo>
                      <a:pt x="299949" y="0"/>
                      <a:pt x="313468" y="13518"/>
                      <a:pt x="313468" y="30194"/>
                    </a:cubicBezTo>
                    <a:lnTo>
                      <a:pt x="313468" y="87249"/>
                    </a:lnTo>
                    <a:cubicBezTo>
                      <a:pt x="313468" y="103925"/>
                      <a:pt x="299949" y="117443"/>
                      <a:pt x="283274" y="117443"/>
                    </a:cubicBezTo>
                    <a:lnTo>
                      <a:pt x="30194" y="117443"/>
                    </a:lnTo>
                    <a:cubicBezTo>
                      <a:pt x="13518" y="117443"/>
                      <a:pt x="0" y="103925"/>
                      <a:pt x="0" y="87249"/>
                    </a:cubicBezTo>
                    <a:lnTo>
                      <a:pt x="0" y="30194"/>
                    </a:lnTo>
                    <a:cubicBezTo>
                      <a:pt x="0" y="13518"/>
                      <a:pt x="13518" y="0"/>
                      <a:pt x="30194" y="0"/>
                    </a:cubicBezTo>
                    <a:close/>
                  </a:path>
                </a:pathLst>
              </a:custGeom>
              <a:solidFill>
                <a:srgbClr val="90899E"/>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5" name="Google Shape;3088;p24">
                <a:extLst>
                  <a:ext uri="{FF2B5EF4-FFF2-40B4-BE49-F238E27FC236}">
                    <a16:creationId xmlns:a16="http://schemas.microsoft.com/office/drawing/2014/main" id="{4F47987B-C43A-4852-0E37-42D1E60256DF}"/>
                  </a:ext>
                </a:extLst>
              </p:cNvPr>
              <p:cNvSpPr/>
              <p:nvPr/>
            </p:nvSpPr>
            <p:spPr>
              <a:xfrm>
                <a:off x="13899672" y="-799635"/>
                <a:ext cx="66420" cy="86963"/>
              </a:xfrm>
              <a:custGeom>
                <a:avLst/>
                <a:gdLst/>
                <a:ahLst/>
                <a:cxnLst/>
                <a:rect l="l" t="t" r="r" b="b"/>
                <a:pathLst>
                  <a:path w="66420" h="86963" extrusionOk="0">
                    <a:moveTo>
                      <a:pt x="9651" y="65723"/>
                    </a:moveTo>
                    <a:cubicBezTo>
                      <a:pt x="-2160" y="55245"/>
                      <a:pt x="-3303" y="37148"/>
                      <a:pt x="7175" y="25337"/>
                    </a:cubicBezTo>
                    <a:lnTo>
                      <a:pt x="29559" y="0"/>
                    </a:lnTo>
                    <a:cubicBezTo>
                      <a:pt x="29559" y="8096"/>
                      <a:pt x="33083" y="16193"/>
                      <a:pt x="39846" y="22003"/>
                    </a:cubicBezTo>
                    <a:lnTo>
                      <a:pt x="66420" y="45053"/>
                    </a:lnTo>
                    <a:lnTo>
                      <a:pt x="44322" y="69437"/>
                    </a:lnTo>
                    <a:cubicBezTo>
                      <a:pt x="39560" y="74771"/>
                      <a:pt x="36036" y="80677"/>
                      <a:pt x="33750" y="86963"/>
                    </a:cubicBezTo>
                    <a:lnTo>
                      <a:pt x="9556" y="65532"/>
                    </a:lnTo>
                    <a:close/>
                  </a:path>
                </a:pathLst>
              </a:custGeom>
              <a:solidFill>
                <a:srgbClr val="000000">
                  <a:alpha val="9800"/>
                </a:srgbClr>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6" name="Google Shape;3089;p24">
                <a:extLst>
                  <a:ext uri="{FF2B5EF4-FFF2-40B4-BE49-F238E27FC236}">
                    <a16:creationId xmlns:a16="http://schemas.microsoft.com/office/drawing/2014/main" id="{A3BDA212-67BD-976C-993F-75C704E2DE90}"/>
                  </a:ext>
                </a:extLst>
              </p:cNvPr>
              <p:cNvSpPr/>
              <p:nvPr/>
            </p:nvSpPr>
            <p:spPr>
              <a:xfrm>
                <a:off x="13900669" y="-709338"/>
                <a:ext cx="444137" cy="441800"/>
              </a:xfrm>
              <a:custGeom>
                <a:avLst/>
                <a:gdLst/>
                <a:ahLst/>
                <a:cxnLst/>
                <a:rect l="l" t="t" r="r" b="b"/>
                <a:pathLst>
                  <a:path w="444137" h="441800" extrusionOk="0">
                    <a:moveTo>
                      <a:pt x="444043" y="411385"/>
                    </a:moveTo>
                    <a:lnTo>
                      <a:pt x="425659" y="432149"/>
                    </a:lnTo>
                    <a:cubicBezTo>
                      <a:pt x="415182" y="443960"/>
                      <a:pt x="397084" y="445103"/>
                      <a:pt x="385273" y="434626"/>
                    </a:cubicBezTo>
                    <a:lnTo>
                      <a:pt x="340125" y="394621"/>
                    </a:lnTo>
                    <a:cubicBezTo>
                      <a:pt x="333457" y="388715"/>
                      <a:pt x="330314" y="380429"/>
                      <a:pt x="330600" y="372142"/>
                    </a:cubicBezTo>
                    <a:lnTo>
                      <a:pt x="17513" y="94583"/>
                    </a:lnTo>
                    <a:cubicBezTo>
                      <a:pt x="-4013" y="75533"/>
                      <a:pt x="-5918" y="42767"/>
                      <a:pt x="13036" y="21241"/>
                    </a:cubicBezTo>
                    <a:lnTo>
                      <a:pt x="31801" y="0"/>
                    </a:lnTo>
                    <a:cubicBezTo>
                      <a:pt x="26086" y="19336"/>
                      <a:pt x="31801" y="40957"/>
                      <a:pt x="48184" y="55150"/>
                    </a:cubicBezTo>
                    <a:lnTo>
                      <a:pt x="379654" y="342233"/>
                    </a:lnTo>
                    <a:cubicBezTo>
                      <a:pt x="379368" y="350806"/>
                      <a:pt x="382606" y="359378"/>
                      <a:pt x="389750" y="365570"/>
                    </a:cubicBezTo>
                    <a:lnTo>
                      <a:pt x="437566" y="407003"/>
                    </a:lnTo>
                    <a:cubicBezTo>
                      <a:pt x="439566" y="408813"/>
                      <a:pt x="441852" y="410242"/>
                      <a:pt x="444138" y="411290"/>
                    </a:cubicBezTo>
                    <a:close/>
                  </a:path>
                </a:pathLst>
              </a:custGeom>
              <a:solidFill>
                <a:srgbClr val="000000">
                  <a:alpha val="9800"/>
                </a:srgbClr>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7" name="Google Shape;3090;p24">
                <a:extLst>
                  <a:ext uri="{FF2B5EF4-FFF2-40B4-BE49-F238E27FC236}">
                    <a16:creationId xmlns:a16="http://schemas.microsoft.com/office/drawing/2014/main" id="{C82695B3-0FAE-B959-88CB-EF25171BEB9B}"/>
                  </a:ext>
                </a:extLst>
              </p:cNvPr>
              <p:cNvSpPr/>
              <p:nvPr/>
            </p:nvSpPr>
            <p:spPr>
              <a:xfrm>
                <a:off x="13932470" y="-712481"/>
                <a:ext cx="2095" cy="3238"/>
              </a:xfrm>
              <a:custGeom>
                <a:avLst/>
                <a:gdLst/>
                <a:ahLst/>
                <a:cxnLst/>
                <a:rect l="l" t="t" r="r" b="b"/>
                <a:pathLst>
                  <a:path w="2095" h="3238" extrusionOk="0">
                    <a:moveTo>
                      <a:pt x="1048" y="0"/>
                    </a:moveTo>
                    <a:lnTo>
                      <a:pt x="2095" y="857"/>
                    </a:lnTo>
                    <a:lnTo>
                      <a:pt x="0" y="3238"/>
                    </a:lnTo>
                    <a:cubicBezTo>
                      <a:pt x="190" y="2191"/>
                      <a:pt x="571" y="1048"/>
                      <a:pt x="1048" y="0"/>
                    </a:cubicBezTo>
                    <a:close/>
                  </a:path>
                </a:pathLst>
              </a:custGeom>
              <a:solidFill>
                <a:srgbClr val="000000">
                  <a:alpha val="9800"/>
                </a:srgbClr>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 name="Google Shape;3091;p24">
                <a:extLst>
                  <a:ext uri="{FF2B5EF4-FFF2-40B4-BE49-F238E27FC236}">
                    <a16:creationId xmlns:a16="http://schemas.microsoft.com/office/drawing/2014/main" id="{925270A5-CC45-ABD2-F6F6-0400DD0B505D}"/>
                  </a:ext>
                </a:extLst>
              </p:cNvPr>
              <p:cNvSpPr/>
              <p:nvPr/>
            </p:nvSpPr>
            <p:spPr>
              <a:xfrm>
                <a:off x="13915896" y="-573416"/>
                <a:ext cx="130873" cy="136207"/>
              </a:xfrm>
              <a:custGeom>
                <a:avLst/>
                <a:gdLst/>
                <a:ahLst/>
                <a:cxnLst/>
                <a:rect l="l" t="t" r="r" b="b"/>
                <a:pathLst>
                  <a:path w="130873" h="136207" extrusionOk="0">
                    <a:moveTo>
                      <a:pt x="130874" y="81439"/>
                    </a:moveTo>
                    <a:cubicBezTo>
                      <a:pt x="117539" y="97822"/>
                      <a:pt x="107061" y="116300"/>
                      <a:pt x="99917" y="136208"/>
                    </a:cubicBezTo>
                    <a:lnTo>
                      <a:pt x="0" y="52102"/>
                    </a:lnTo>
                    <a:cubicBezTo>
                      <a:pt x="10478" y="33528"/>
                      <a:pt x="22860" y="16002"/>
                      <a:pt x="37052" y="0"/>
                    </a:cubicBezTo>
                    <a:lnTo>
                      <a:pt x="130874" y="81534"/>
                    </a:lnTo>
                    <a:close/>
                  </a:path>
                </a:pathLst>
              </a:custGeom>
              <a:solidFill>
                <a:srgbClr val="000000">
                  <a:alpha val="9800"/>
                </a:srgbClr>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 name="Google Shape;3092;p24">
                <a:extLst>
                  <a:ext uri="{FF2B5EF4-FFF2-40B4-BE49-F238E27FC236}">
                    <a16:creationId xmlns:a16="http://schemas.microsoft.com/office/drawing/2014/main" id="{0542F21D-5F75-38AF-249C-24250571EFE0}"/>
                  </a:ext>
                </a:extLst>
              </p:cNvPr>
              <p:cNvSpPr/>
              <p:nvPr/>
            </p:nvSpPr>
            <p:spPr>
              <a:xfrm>
                <a:off x="13816418" y="-210800"/>
                <a:ext cx="297884" cy="339756"/>
              </a:xfrm>
              <a:custGeom>
                <a:avLst/>
                <a:gdLst/>
                <a:ahLst/>
                <a:cxnLst/>
                <a:rect l="l" t="t" r="r" b="b"/>
                <a:pathLst>
                  <a:path w="297884" h="339756" extrusionOk="0">
                    <a:moveTo>
                      <a:pt x="297884" y="0"/>
                    </a:moveTo>
                    <a:lnTo>
                      <a:pt x="165963" y="209264"/>
                    </a:lnTo>
                    <a:lnTo>
                      <a:pt x="162724" y="214408"/>
                    </a:lnTo>
                    <a:lnTo>
                      <a:pt x="80047" y="214408"/>
                    </a:lnTo>
                    <a:lnTo>
                      <a:pt x="66808" y="243459"/>
                    </a:lnTo>
                    <a:cubicBezTo>
                      <a:pt x="56044" y="267272"/>
                      <a:pt x="53092" y="293751"/>
                      <a:pt x="58426" y="319278"/>
                    </a:cubicBezTo>
                    <a:lnTo>
                      <a:pt x="62712" y="339757"/>
                    </a:lnTo>
                    <a:lnTo>
                      <a:pt x="8038" y="339757"/>
                    </a:lnTo>
                    <a:cubicBezTo>
                      <a:pt x="4038" y="330327"/>
                      <a:pt x="-3773" y="307848"/>
                      <a:pt x="2133" y="280511"/>
                    </a:cubicBezTo>
                    <a:cubicBezTo>
                      <a:pt x="6610" y="259556"/>
                      <a:pt x="19468" y="238697"/>
                      <a:pt x="36042" y="224695"/>
                    </a:cubicBezTo>
                    <a:cubicBezTo>
                      <a:pt x="57473" y="206597"/>
                      <a:pt x="81000" y="209360"/>
                      <a:pt x="107384" y="209360"/>
                    </a:cubicBezTo>
                    <a:lnTo>
                      <a:pt x="114718" y="209360"/>
                    </a:lnTo>
                    <a:lnTo>
                      <a:pt x="234067" y="35433"/>
                    </a:lnTo>
                    <a:cubicBezTo>
                      <a:pt x="249497" y="12859"/>
                      <a:pt x="273500" y="1143"/>
                      <a:pt x="297884" y="95"/>
                    </a:cubicBezTo>
                    <a:close/>
                  </a:path>
                </a:pathLst>
              </a:custGeom>
              <a:solidFill>
                <a:srgbClr val="000000">
                  <a:alpha val="9800"/>
                </a:srgbClr>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 name="Google Shape;3093;p24">
                <a:extLst>
                  <a:ext uri="{FF2B5EF4-FFF2-40B4-BE49-F238E27FC236}">
                    <a16:creationId xmlns:a16="http://schemas.microsoft.com/office/drawing/2014/main" id="{90CFCDF6-B313-9FDC-9EA3-5C83D5C8518C}"/>
                  </a:ext>
                </a:extLst>
              </p:cNvPr>
              <p:cNvSpPr/>
              <p:nvPr/>
            </p:nvSpPr>
            <p:spPr>
              <a:xfrm>
                <a:off x="14188978" y="-191178"/>
                <a:ext cx="108204" cy="106679"/>
              </a:xfrm>
              <a:custGeom>
                <a:avLst/>
                <a:gdLst/>
                <a:ahLst/>
                <a:cxnLst/>
                <a:rect l="l" t="t" r="r" b="b"/>
                <a:pathLst>
                  <a:path w="108204" h="106679" extrusionOk="0">
                    <a:moveTo>
                      <a:pt x="108204" y="106680"/>
                    </a:moveTo>
                    <a:lnTo>
                      <a:pt x="56197" y="106680"/>
                    </a:lnTo>
                    <a:lnTo>
                      <a:pt x="0" y="3048"/>
                    </a:lnTo>
                    <a:cubicBezTo>
                      <a:pt x="2476" y="1048"/>
                      <a:pt x="5334" y="0"/>
                      <a:pt x="8382" y="0"/>
                    </a:cubicBezTo>
                    <a:lnTo>
                      <a:pt x="45815" y="0"/>
                    </a:lnTo>
                    <a:lnTo>
                      <a:pt x="108109" y="106680"/>
                    </a:lnTo>
                    <a:close/>
                  </a:path>
                </a:pathLst>
              </a:custGeom>
              <a:solidFill>
                <a:srgbClr val="000000">
                  <a:alpha val="9800"/>
                </a:srgbClr>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grpSp>
        <p:nvGrpSpPr>
          <p:cNvPr id="61" name="Google Shape;3128;p24">
            <a:extLst>
              <a:ext uri="{FF2B5EF4-FFF2-40B4-BE49-F238E27FC236}">
                <a16:creationId xmlns:a16="http://schemas.microsoft.com/office/drawing/2014/main" id="{72E0C865-F805-AD18-E691-F341F6CF4C1B}"/>
              </a:ext>
            </a:extLst>
          </p:cNvPr>
          <p:cNvGrpSpPr/>
          <p:nvPr/>
        </p:nvGrpSpPr>
        <p:grpSpPr>
          <a:xfrm>
            <a:off x="10609633" y="391231"/>
            <a:ext cx="1166713" cy="1384630"/>
            <a:chOff x="15208874" y="-25"/>
            <a:chExt cx="1417366" cy="1682099"/>
          </a:xfrm>
        </p:grpSpPr>
        <p:sp>
          <p:nvSpPr>
            <p:cNvPr id="62" name="Google Shape;3129;p24">
              <a:extLst>
                <a:ext uri="{FF2B5EF4-FFF2-40B4-BE49-F238E27FC236}">
                  <a16:creationId xmlns:a16="http://schemas.microsoft.com/office/drawing/2014/main" id="{FD21A280-1E21-6660-CD17-A773F03C3C0D}"/>
                </a:ext>
              </a:extLst>
            </p:cNvPr>
            <p:cNvSpPr/>
            <p:nvPr/>
          </p:nvSpPr>
          <p:spPr>
            <a:xfrm>
              <a:off x="15209021" y="0"/>
              <a:ext cx="1417219" cy="1682074"/>
            </a:xfrm>
            <a:custGeom>
              <a:avLst/>
              <a:gdLst/>
              <a:ahLst/>
              <a:cxnLst/>
              <a:rect l="l" t="t" r="r" b="b"/>
              <a:pathLst>
                <a:path w="1417219" h="1682074" extrusionOk="0">
                  <a:moveTo>
                    <a:pt x="462505" y="0"/>
                  </a:moveTo>
                  <a:lnTo>
                    <a:pt x="954389" y="0"/>
                  </a:lnTo>
                  <a:cubicBezTo>
                    <a:pt x="980028" y="0"/>
                    <a:pt x="1000769" y="20741"/>
                    <a:pt x="1000769" y="46380"/>
                  </a:cubicBezTo>
                  <a:lnTo>
                    <a:pt x="1000769" y="151060"/>
                  </a:lnTo>
                  <a:cubicBezTo>
                    <a:pt x="1000769" y="176700"/>
                    <a:pt x="980028" y="197439"/>
                    <a:pt x="954389" y="197439"/>
                  </a:cubicBezTo>
                  <a:lnTo>
                    <a:pt x="940182" y="197439"/>
                  </a:lnTo>
                  <a:lnTo>
                    <a:pt x="940182" y="798577"/>
                  </a:lnTo>
                  <a:lnTo>
                    <a:pt x="1391238" y="1451810"/>
                  </a:lnTo>
                  <a:lnTo>
                    <a:pt x="1391401" y="1451810"/>
                  </a:lnTo>
                  <a:cubicBezTo>
                    <a:pt x="1457540" y="1547671"/>
                    <a:pt x="1388952" y="1678317"/>
                    <a:pt x="1272512" y="1678317"/>
                  </a:cubicBezTo>
                  <a:lnTo>
                    <a:pt x="254679" y="1678317"/>
                  </a:lnTo>
                  <a:lnTo>
                    <a:pt x="281396" y="1682074"/>
                  </a:lnTo>
                  <a:lnTo>
                    <a:pt x="144707" y="1682074"/>
                  </a:lnTo>
                  <a:cubicBezTo>
                    <a:pt x="57379" y="1682074"/>
                    <a:pt x="-3036" y="1608585"/>
                    <a:pt x="118" y="1531400"/>
                  </a:cubicBezTo>
                  <a:lnTo>
                    <a:pt x="350" y="1530127"/>
                  </a:lnTo>
                  <a:lnTo>
                    <a:pt x="118" y="1527643"/>
                  </a:lnTo>
                  <a:cubicBezTo>
                    <a:pt x="1169" y="1501914"/>
                    <a:pt x="9284" y="1475775"/>
                    <a:pt x="25819" y="1451810"/>
                  </a:cubicBezTo>
                  <a:lnTo>
                    <a:pt x="476875" y="798577"/>
                  </a:lnTo>
                  <a:lnTo>
                    <a:pt x="476875" y="201196"/>
                  </a:lnTo>
                  <a:lnTo>
                    <a:pt x="462504" y="201196"/>
                  </a:lnTo>
                  <a:cubicBezTo>
                    <a:pt x="436865" y="201196"/>
                    <a:pt x="416125" y="180457"/>
                    <a:pt x="416125" y="154817"/>
                  </a:cubicBezTo>
                  <a:lnTo>
                    <a:pt x="416125" y="50137"/>
                  </a:lnTo>
                  <a:lnTo>
                    <a:pt x="416126" y="50131"/>
                  </a:lnTo>
                  <a:lnTo>
                    <a:pt x="416126" y="46380"/>
                  </a:lnTo>
                  <a:cubicBezTo>
                    <a:pt x="416126" y="20741"/>
                    <a:pt x="436867" y="0"/>
                    <a:pt x="462505" y="0"/>
                  </a:cubicBezTo>
                  <a:close/>
                </a:path>
              </a:pathLst>
            </a:custGeom>
            <a:solidFill>
              <a:srgbClr val="FFFFFF"/>
            </a:solidFill>
            <a:ln w="152400"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63" name="Google Shape;3130;p24">
              <a:extLst>
                <a:ext uri="{FF2B5EF4-FFF2-40B4-BE49-F238E27FC236}">
                  <a16:creationId xmlns:a16="http://schemas.microsoft.com/office/drawing/2014/main" id="{A81BB258-956C-EDD6-BE1B-DCED5936AB60}"/>
                </a:ext>
              </a:extLst>
            </p:cNvPr>
            <p:cNvGrpSpPr/>
            <p:nvPr/>
          </p:nvGrpSpPr>
          <p:grpSpPr>
            <a:xfrm>
              <a:off x="15208874" y="-25"/>
              <a:ext cx="1417201" cy="1682053"/>
              <a:chOff x="6947525" y="1109662"/>
              <a:chExt cx="826597" cy="981075"/>
            </a:xfrm>
          </p:grpSpPr>
          <p:sp>
            <p:nvSpPr>
              <p:cNvPr id="64" name="Google Shape;3131;p24">
                <a:extLst>
                  <a:ext uri="{FF2B5EF4-FFF2-40B4-BE49-F238E27FC236}">
                    <a16:creationId xmlns:a16="http://schemas.microsoft.com/office/drawing/2014/main" id="{EADE7A9B-3C30-B09A-A738-9BB78B9799EF}"/>
                  </a:ext>
                </a:extLst>
              </p:cNvPr>
              <p:cNvSpPr/>
              <p:nvPr/>
            </p:nvSpPr>
            <p:spPr>
              <a:xfrm>
                <a:off x="6947525" y="1180528"/>
                <a:ext cx="826597" cy="908018"/>
              </a:xfrm>
              <a:custGeom>
                <a:avLst/>
                <a:gdLst/>
                <a:ahLst/>
                <a:cxnLst/>
                <a:rect l="l" t="t" r="r" b="b"/>
                <a:pathLst>
                  <a:path w="826597" h="908018" extrusionOk="0">
                    <a:moveTo>
                      <a:pt x="811444" y="775907"/>
                    </a:moveTo>
                    <a:lnTo>
                      <a:pt x="548364" y="394907"/>
                    </a:lnTo>
                    <a:lnTo>
                      <a:pt x="548364" y="0"/>
                    </a:lnTo>
                    <a:lnTo>
                      <a:pt x="278139" y="0"/>
                    </a:lnTo>
                    <a:lnTo>
                      <a:pt x="278139" y="394907"/>
                    </a:lnTo>
                    <a:lnTo>
                      <a:pt x="15059" y="775907"/>
                    </a:lnTo>
                    <a:cubicBezTo>
                      <a:pt x="-23518" y="831818"/>
                      <a:pt x="16488" y="908018"/>
                      <a:pt x="84401" y="908018"/>
                    </a:cubicBezTo>
                    <a:lnTo>
                      <a:pt x="742197" y="908018"/>
                    </a:lnTo>
                    <a:cubicBezTo>
                      <a:pt x="810111" y="908018"/>
                      <a:pt x="850115" y="831818"/>
                      <a:pt x="811539" y="775907"/>
                    </a:cubicBezTo>
                    <a:close/>
                  </a:path>
                </a:pathLst>
              </a:custGeom>
              <a:solidFill>
                <a:srgbClr val="E6E4E5"/>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5" name="Google Shape;3132;p24">
                <a:extLst>
                  <a:ext uri="{FF2B5EF4-FFF2-40B4-BE49-F238E27FC236}">
                    <a16:creationId xmlns:a16="http://schemas.microsoft.com/office/drawing/2014/main" id="{0A38B956-0E6B-AA9D-B466-4876B930B0C5}"/>
                  </a:ext>
                </a:extLst>
              </p:cNvPr>
              <p:cNvSpPr/>
              <p:nvPr/>
            </p:nvSpPr>
            <p:spPr>
              <a:xfrm>
                <a:off x="7190232" y="1109662"/>
                <a:ext cx="340994" cy="115157"/>
              </a:xfrm>
              <a:custGeom>
                <a:avLst/>
                <a:gdLst/>
                <a:ahLst/>
                <a:cxnLst/>
                <a:rect l="l" t="t" r="r" b="b"/>
                <a:pathLst>
                  <a:path w="340994" h="115157" extrusionOk="0">
                    <a:moveTo>
                      <a:pt x="107442" y="115157"/>
                    </a:moveTo>
                    <a:lnTo>
                      <a:pt x="27051" y="115157"/>
                    </a:lnTo>
                    <a:cubicBezTo>
                      <a:pt x="12097" y="115157"/>
                      <a:pt x="0" y="103061"/>
                      <a:pt x="0" y="88106"/>
                    </a:cubicBezTo>
                    <a:lnTo>
                      <a:pt x="0" y="27051"/>
                    </a:lnTo>
                    <a:cubicBezTo>
                      <a:pt x="0" y="12097"/>
                      <a:pt x="12097" y="0"/>
                      <a:pt x="27051" y="0"/>
                    </a:cubicBezTo>
                    <a:lnTo>
                      <a:pt x="313944" y="0"/>
                    </a:lnTo>
                    <a:cubicBezTo>
                      <a:pt x="328898" y="0"/>
                      <a:pt x="340995" y="12097"/>
                      <a:pt x="340995" y="27051"/>
                    </a:cubicBezTo>
                    <a:lnTo>
                      <a:pt x="340995" y="88106"/>
                    </a:lnTo>
                    <a:cubicBezTo>
                      <a:pt x="340995" y="103061"/>
                      <a:pt x="328898" y="115157"/>
                      <a:pt x="313944" y="115157"/>
                    </a:cubicBezTo>
                    <a:lnTo>
                      <a:pt x="170497" y="115157"/>
                    </a:lnTo>
                  </a:path>
                </a:pathLst>
              </a:custGeom>
              <a:solidFill>
                <a:srgbClr val="CECECE"/>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6" name="Google Shape;3133;p24">
                <a:extLst>
                  <a:ext uri="{FF2B5EF4-FFF2-40B4-BE49-F238E27FC236}">
                    <a16:creationId xmlns:a16="http://schemas.microsoft.com/office/drawing/2014/main" id="{20070B43-AF61-12BA-E4D6-7ADCD3DF8F90}"/>
                  </a:ext>
                </a:extLst>
              </p:cNvPr>
              <p:cNvSpPr/>
              <p:nvPr/>
            </p:nvSpPr>
            <p:spPr>
              <a:xfrm>
                <a:off x="7365396" y="1340643"/>
                <a:ext cx="130397" cy="9525"/>
              </a:xfrm>
              <a:custGeom>
                <a:avLst/>
                <a:gdLst/>
                <a:ahLst/>
                <a:cxnLst/>
                <a:rect l="l" t="t" r="r" b="b"/>
                <a:pathLst>
                  <a:path w="130397" h="9525" extrusionOk="0">
                    <a:moveTo>
                      <a:pt x="130397" y="0"/>
                    </a:moveTo>
                    <a:lnTo>
                      <a:pt x="0" y="0"/>
                    </a:lnTo>
                  </a:path>
                </a:pathLst>
              </a:cu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7" name="Google Shape;3134;p24">
                <a:extLst>
                  <a:ext uri="{FF2B5EF4-FFF2-40B4-BE49-F238E27FC236}">
                    <a16:creationId xmlns:a16="http://schemas.microsoft.com/office/drawing/2014/main" id="{61841521-E206-FABB-8D00-04EB6ED45363}"/>
                  </a:ext>
                </a:extLst>
              </p:cNvPr>
              <p:cNvSpPr/>
              <p:nvPr/>
            </p:nvSpPr>
            <p:spPr>
              <a:xfrm>
                <a:off x="7365396" y="1429226"/>
                <a:ext cx="130397" cy="9525"/>
              </a:xfrm>
              <a:custGeom>
                <a:avLst/>
                <a:gdLst/>
                <a:ahLst/>
                <a:cxnLst/>
                <a:rect l="l" t="t" r="r" b="b"/>
                <a:pathLst>
                  <a:path w="130397" h="9525" extrusionOk="0">
                    <a:moveTo>
                      <a:pt x="130397" y="0"/>
                    </a:moveTo>
                    <a:lnTo>
                      <a:pt x="0" y="0"/>
                    </a:lnTo>
                  </a:path>
                </a:pathLst>
              </a:cu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8" name="Google Shape;3135;p24">
                <a:extLst>
                  <a:ext uri="{FF2B5EF4-FFF2-40B4-BE49-F238E27FC236}">
                    <a16:creationId xmlns:a16="http://schemas.microsoft.com/office/drawing/2014/main" id="{B574393D-53D5-83C2-5467-378C46AB86C2}"/>
                  </a:ext>
                </a:extLst>
              </p:cNvPr>
              <p:cNvSpPr/>
              <p:nvPr/>
            </p:nvSpPr>
            <p:spPr>
              <a:xfrm>
                <a:off x="6998988" y="1729739"/>
                <a:ext cx="727972" cy="314515"/>
              </a:xfrm>
              <a:custGeom>
                <a:avLst/>
                <a:gdLst/>
                <a:ahLst/>
                <a:cxnLst/>
                <a:rect l="l" t="t" r="r" b="b"/>
                <a:pathLst>
                  <a:path w="727972" h="314515" extrusionOk="0">
                    <a:moveTo>
                      <a:pt x="431654" y="0"/>
                    </a:moveTo>
                    <a:lnTo>
                      <a:pt x="552431" y="0"/>
                    </a:lnTo>
                    <a:lnTo>
                      <a:pt x="720738" y="249174"/>
                    </a:lnTo>
                    <a:cubicBezTo>
                      <a:pt x="739502" y="276987"/>
                      <a:pt x="719595" y="314516"/>
                      <a:pt x="685972" y="314516"/>
                    </a:cubicBezTo>
                    <a:lnTo>
                      <a:pt x="41986" y="314516"/>
                    </a:lnTo>
                    <a:cubicBezTo>
                      <a:pt x="8458" y="314516"/>
                      <a:pt x="-11544" y="276987"/>
                      <a:pt x="7220" y="249174"/>
                    </a:cubicBezTo>
                    <a:lnTo>
                      <a:pt x="175527" y="0"/>
                    </a:lnTo>
                    <a:lnTo>
                      <a:pt x="361741" y="0"/>
                    </a:lnTo>
                  </a:path>
                </a:pathLst>
              </a:custGeom>
              <a:solidFill>
                <a:srgbClr val="96D9F8"/>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9" name="Google Shape;3136;p24">
                <a:extLst>
                  <a:ext uri="{FF2B5EF4-FFF2-40B4-BE49-F238E27FC236}">
                    <a16:creationId xmlns:a16="http://schemas.microsoft.com/office/drawing/2014/main" id="{DAA18B41-BB53-7830-8C5D-6B7521B5AD77}"/>
                  </a:ext>
                </a:extLst>
              </p:cNvPr>
              <p:cNvSpPr/>
              <p:nvPr/>
            </p:nvSpPr>
            <p:spPr>
              <a:xfrm>
                <a:off x="7176897" y="1829371"/>
                <a:ext cx="97536" cy="97536"/>
              </a:xfrm>
              <a:custGeom>
                <a:avLst/>
                <a:gdLst/>
                <a:ahLst/>
                <a:cxnLst/>
                <a:rect l="l" t="t" r="r" b="b"/>
                <a:pathLst>
                  <a:path w="97536" h="97536" extrusionOk="0">
                    <a:moveTo>
                      <a:pt x="97536" y="48768"/>
                    </a:moveTo>
                    <a:cubicBezTo>
                      <a:pt x="97536" y="75702"/>
                      <a:pt x="75702" y="97536"/>
                      <a:pt x="48768" y="97536"/>
                    </a:cubicBezTo>
                    <a:cubicBezTo>
                      <a:pt x="21834" y="97536"/>
                      <a:pt x="0" y="75702"/>
                      <a:pt x="0" y="48768"/>
                    </a:cubicBezTo>
                    <a:cubicBezTo>
                      <a:pt x="0" y="21834"/>
                      <a:pt x="21834" y="0"/>
                      <a:pt x="48768" y="0"/>
                    </a:cubicBezTo>
                    <a:cubicBezTo>
                      <a:pt x="75702" y="0"/>
                      <a:pt x="97536" y="21834"/>
                      <a:pt x="97536" y="48768"/>
                    </a:cubicBezTo>
                    <a:close/>
                  </a:path>
                </a:pathLst>
              </a:custGeom>
              <a:solidFill>
                <a:srgbClr val="FFFFFF">
                  <a:alpha val="49800"/>
                </a:srgbClr>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 name="Google Shape;3137;p24">
                <a:extLst>
                  <a:ext uri="{FF2B5EF4-FFF2-40B4-BE49-F238E27FC236}">
                    <a16:creationId xmlns:a16="http://schemas.microsoft.com/office/drawing/2014/main" id="{39B3C1E6-B6CA-2C1F-640F-28F7236CF961}"/>
                  </a:ext>
                </a:extLst>
              </p:cNvPr>
              <p:cNvSpPr/>
              <p:nvPr/>
            </p:nvSpPr>
            <p:spPr>
              <a:xfrm>
                <a:off x="7329678" y="1796129"/>
                <a:ext cx="66484" cy="66484"/>
              </a:xfrm>
              <a:custGeom>
                <a:avLst/>
                <a:gdLst/>
                <a:ahLst/>
                <a:cxnLst/>
                <a:rect l="l" t="t" r="r" b="b"/>
                <a:pathLst>
                  <a:path w="66484" h="66484" extrusionOk="0">
                    <a:moveTo>
                      <a:pt x="66485" y="33242"/>
                    </a:moveTo>
                    <a:cubicBezTo>
                      <a:pt x="66485" y="51601"/>
                      <a:pt x="51601" y="66484"/>
                      <a:pt x="33242" y="66484"/>
                    </a:cubicBezTo>
                    <a:cubicBezTo>
                      <a:pt x="14883" y="66484"/>
                      <a:pt x="0" y="51601"/>
                      <a:pt x="0" y="33242"/>
                    </a:cubicBezTo>
                    <a:cubicBezTo>
                      <a:pt x="0" y="14883"/>
                      <a:pt x="14883" y="0"/>
                      <a:pt x="33242" y="0"/>
                    </a:cubicBezTo>
                    <a:cubicBezTo>
                      <a:pt x="51601" y="0"/>
                      <a:pt x="66485" y="14883"/>
                      <a:pt x="66485" y="33242"/>
                    </a:cubicBezTo>
                    <a:close/>
                  </a:path>
                </a:pathLst>
              </a:custGeom>
              <a:solidFill>
                <a:srgbClr val="FFFFFF">
                  <a:alpha val="49800"/>
                </a:srgbClr>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1" name="Google Shape;3138;p24">
                <a:extLst>
                  <a:ext uri="{FF2B5EF4-FFF2-40B4-BE49-F238E27FC236}">
                    <a16:creationId xmlns:a16="http://schemas.microsoft.com/office/drawing/2014/main" id="{55B6DBD6-193F-D376-59CD-87C7D3ECC298}"/>
                  </a:ext>
                </a:extLst>
              </p:cNvPr>
              <p:cNvSpPr/>
              <p:nvPr/>
            </p:nvSpPr>
            <p:spPr>
              <a:xfrm>
                <a:off x="7305294" y="1922335"/>
                <a:ext cx="44386" cy="44386"/>
              </a:xfrm>
              <a:custGeom>
                <a:avLst/>
                <a:gdLst/>
                <a:ahLst/>
                <a:cxnLst/>
                <a:rect l="l" t="t" r="r" b="b"/>
                <a:pathLst>
                  <a:path w="44386" h="44386" extrusionOk="0">
                    <a:moveTo>
                      <a:pt x="44386" y="22193"/>
                    </a:moveTo>
                    <a:cubicBezTo>
                      <a:pt x="44386" y="34450"/>
                      <a:pt x="34450" y="44387"/>
                      <a:pt x="22193" y="44387"/>
                    </a:cubicBezTo>
                    <a:cubicBezTo>
                      <a:pt x="9936" y="44387"/>
                      <a:pt x="0" y="34450"/>
                      <a:pt x="0" y="22193"/>
                    </a:cubicBezTo>
                    <a:cubicBezTo>
                      <a:pt x="0" y="9936"/>
                      <a:pt x="9937" y="0"/>
                      <a:pt x="22193" y="0"/>
                    </a:cubicBezTo>
                    <a:cubicBezTo>
                      <a:pt x="34450" y="0"/>
                      <a:pt x="44386" y="9936"/>
                      <a:pt x="44386" y="22193"/>
                    </a:cubicBezTo>
                    <a:close/>
                  </a:path>
                </a:pathLst>
              </a:custGeom>
              <a:solidFill>
                <a:srgbClr val="FFFFFF">
                  <a:alpha val="49800"/>
                </a:srgbClr>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2" name="Google Shape;3139;p24">
                <a:extLst>
                  <a:ext uri="{FF2B5EF4-FFF2-40B4-BE49-F238E27FC236}">
                    <a16:creationId xmlns:a16="http://schemas.microsoft.com/office/drawing/2014/main" id="{7F1F693F-DCFD-CF74-1469-E01435B75388}"/>
                  </a:ext>
                </a:extLst>
              </p:cNvPr>
              <p:cNvSpPr/>
              <p:nvPr/>
            </p:nvSpPr>
            <p:spPr>
              <a:xfrm>
                <a:off x="6947525" y="1111853"/>
                <a:ext cx="357863" cy="978884"/>
              </a:xfrm>
              <a:custGeom>
                <a:avLst/>
                <a:gdLst/>
                <a:ahLst/>
                <a:cxnLst/>
                <a:rect l="l" t="t" r="r" b="b"/>
                <a:pathLst>
                  <a:path w="357863" h="978884" extrusionOk="0">
                    <a:moveTo>
                      <a:pt x="94783" y="846773"/>
                    </a:moveTo>
                    <a:cubicBezTo>
                      <a:pt x="56207" y="902684"/>
                      <a:pt x="96212" y="978884"/>
                      <a:pt x="164125" y="978884"/>
                    </a:cubicBezTo>
                    <a:lnTo>
                      <a:pt x="84401" y="978884"/>
                    </a:lnTo>
                    <a:cubicBezTo>
                      <a:pt x="16488" y="978884"/>
                      <a:pt x="-23518" y="902684"/>
                      <a:pt x="15059" y="846773"/>
                    </a:cubicBezTo>
                    <a:lnTo>
                      <a:pt x="278139" y="465773"/>
                    </a:lnTo>
                    <a:lnTo>
                      <a:pt x="278139" y="115157"/>
                    </a:lnTo>
                    <a:lnTo>
                      <a:pt x="269757" y="115157"/>
                    </a:lnTo>
                    <a:cubicBezTo>
                      <a:pt x="254803" y="115157"/>
                      <a:pt x="242706" y="103061"/>
                      <a:pt x="242706" y="88106"/>
                    </a:cubicBezTo>
                    <a:lnTo>
                      <a:pt x="242706" y="27051"/>
                    </a:lnTo>
                    <a:cubicBezTo>
                      <a:pt x="242706" y="12097"/>
                      <a:pt x="254803" y="0"/>
                      <a:pt x="269757" y="0"/>
                    </a:cubicBezTo>
                    <a:lnTo>
                      <a:pt x="349481" y="0"/>
                    </a:lnTo>
                    <a:cubicBezTo>
                      <a:pt x="334527" y="0"/>
                      <a:pt x="322430" y="12097"/>
                      <a:pt x="322430" y="27051"/>
                    </a:cubicBezTo>
                    <a:lnTo>
                      <a:pt x="322430" y="88106"/>
                    </a:lnTo>
                    <a:cubicBezTo>
                      <a:pt x="322430" y="103061"/>
                      <a:pt x="334527" y="115157"/>
                      <a:pt x="349481" y="115157"/>
                    </a:cubicBezTo>
                    <a:lnTo>
                      <a:pt x="357864" y="115157"/>
                    </a:lnTo>
                    <a:lnTo>
                      <a:pt x="357864" y="465773"/>
                    </a:lnTo>
                    <a:lnTo>
                      <a:pt x="94783" y="846773"/>
                    </a:lnTo>
                    <a:close/>
                  </a:path>
                </a:pathLst>
              </a:custGeom>
              <a:solidFill>
                <a:srgbClr val="000000">
                  <a:alpha val="9800"/>
                </a:srgbClr>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spTree>
    <p:extLst>
      <p:ext uri="{BB962C8B-B14F-4D97-AF65-F5344CB8AC3E}">
        <p14:creationId xmlns:p14="http://schemas.microsoft.com/office/powerpoint/2010/main" val="578320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p:cTn id="7" dur="500" fill="hold"/>
                                        <p:tgtEl>
                                          <p:spTgt spid="99"/>
                                        </p:tgtEl>
                                        <p:attrNameLst>
                                          <p:attrName>ppt_w</p:attrName>
                                        </p:attrNameLst>
                                      </p:cBhvr>
                                      <p:tavLst>
                                        <p:tav tm="0">
                                          <p:val>
                                            <p:fltVal val="0"/>
                                          </p:val>
                                        </p:tav>
                                        <p:tav tm="100000">
                                          <p:val>
                                            <p:strVal val="#ppt_w"/>
                                          </p:val>
                                        </p:tav>
                                      </p:tavLst>
                                    </p:anim>
                                    <p:anim calcmode="lin" valueType="num">
                                      <p:cBhvr>
                                        <p:cTn id="8" dur="500" fill="hold"/>
                                        <p:tgtEl>
                                          <p:spTgt spid="99"/>
                                        </p:tgtEl>
                                        <p:attrNameLst>
                                          <p:attrName>ppt_h</p:attrName>
                                        </p:attrNameLst>
                                      </p:cBhvr>
                                      <p:tavLst>
                                        <p:tav tm="0">
                                          <p:val>
                                            <p:fltVal val="0"/>
                                          </p:val>
                                        </p:tav>
                                        <p:tav tm="100000">
                                          <p:val>
                                            <p:strVal val="#ppt_h"/>
                                          </p:val>
                                        </p:tav>
                                      </p:tavLst>
                                    </p:anim>
                                    <p:animEffect transition="in" filter="fade">
                                      <p:cBhvr>
                                        <p:cTn id="9" dur="500"/>
                                        <p:tgtEl>
                                          <p:spTgt spid="9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
                                        </p:tgtEl>
                                        <p:attrNameLst>
                                          <p:attrName>style.visibility</p:attrName>
                                        </p:attrNameLst>
                                      </p:cBhvr>
                                      <p:to>
                                        <p:strVal val="visible"/>
                                      </p:to>
                                    </p:set>
                                    <p:anim calcmode="lin" valueType="num">
                                      <p:cBhvr>
                                        <p:cTn id="14" dur="500" fill="hold"/>
                                        <p:tgtEl>
                                          <p:spTgt spid="102"/>
                                        </p:tgtEl>
                                        <p:attrNameLst>
                                          <p:attrName>ppt_w</p:attrName>
                                        </p:attrNameLst>
                                      </p:cBhvr>
                                      <p:tavLst>
                                        <p:tav tm="0">
                                          <p:val>
                                            <p:fltVal val="0"/>
                                          </p:val>
                                        </p:tav>
                                        <p:tav tm="100000">
                                          <p:val>
                                            <p:strVal val="#ppt_w"/>
                                          </p:val>
                                        </p:tav>
                                      </p:tavLst>
                                    </p:anim>
                                    <p:anim calcmode="lin" valueType="num">
                                      <p:cBhvr>
                                        <p:cTn id="15" dur="500" fill="hold"/>
                                        <p:tgtEl>
                                          <p:spTgt spid="102"/>
                                        </p:tgtEl>
                                        <p:attrNameLst>
                                          <p:attrName>ppt_h</p:attrName>
                                        </p:attrNameLst>
                                      </p:cBhvr>
                                      <p:tavLst>
                                        <p:tav tm="0">
                                          <p:val>
                                            <p:fltVal val="0"/>
                                          </p:val>
                                        </p:tav>
                                        <p:tav tm="100000">
                                          <p:val>
                                            <p:strVal val="#ppt_h"/>
                                          </p:val>
                                        </p:tav>
                                      </p:tavLst>
                                    </p:anim>
                                    <p:animEffect transition="in" filter="fade">
                                      <p:cBhvr>
                                        <p:cTn id="16" dur="500"/>
                                        <p:tgtEl>
                                          <p:spTgt spid="10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0"/>
                                        </p:tgtEl>
                                        <p:attrNameLst>
                                          <p:attrName>style.visibility</p:attrName>
                                        </p:attrNameLst>
                                      </p:cBhvr>
                                      <p:to>
                                        <p:strVal val="visible"/>
                                      </p:to>
                                    </p:set>
                                    <p:anim calcmode="lin" valueType="num">
                                      <p:cBhvr>
                                        <p:cTn id="21" dur="500" fill="hold"/>
                                        <p:tgtEl>
                                          <p:spTgt spid="100"/>
                                        </p:tgtEl>
                                        <p:attrNameLst>
                                          <p:attrName>ppt_w</p:attrName>
                                        </p:attrNameLst>
                                      </p:cBhvr>
                                      <p:tavLst>
                                        <p:tav tm="0">
                                          <p:val>
                                            <p:fltVal val="0"/>
                                          </p:val>
                                        </p:tav>
                                        <p:tav tm="100000">
                                          <p:val>
                                            <p:strVal val="#ppt_w"/>
                                          </p:val>
                                        </p:tav>
                                      </p:tavLst>
                                    </p:anim>
                                    <p:anim calcmode="lin" valueType="num">
                                      <p:cBhvr>
                                        <p:cTn id="22" dur="500" fill="hold"/>
                                        <p:tgtEl>
                                          <p:spTgt spid="100"/>
                                        </p:tgtEl>
                                        <p:attrNameLst>
                                          <p:attrName>ppt_h</p:attrName>
                                        </p:attrNameLst>
                                      </p:cBhvr>
                                      <p:tavLst>
                                        <p:tav tm="0">
                                          <p:val>
                                            <p:fltVal val="0"/>
                                          </p:val>
                                        </p:tav>
                                        <p:tav tm="100000">
                                          <p:val>
                                            <p:strVal val="#ppt_h"/>
                                          </p:val>
                                        </p:tav>
                                      </p:tavLst>
                                    </p:anim>
                                    <p:animEffect transition="in" filter="fade">
                                      <p:cBhvr>
                                        <p:cTn id="23" dur="500"/>
                                        <p:tgtEl>
                                          <p:spTgt spid="10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01"/>
                                        </p:tgtEl>
                                        <p:attrNameLst>
                                          <p:attrName>style.visibility</p:attrName>
                                        </p:attrNameLst>
                                      </p:cBhvr>
                                      <p:to>
                                        <p:strVal val="visible"/>
                                      </p:to>
                                    </p:set>
                                    <p:anim calcmode="lin" valueType="num">
                                      <p:cBhvr>
                                        <p:cTn id="28" dur="500" fill="hold"/>
                                        <p:tgtEl>
                                          <p:spTgt spid="101"/>
                                        </p:tgtEl>
                                        <p:attrNameLst>
                                          <p:attrName>ppt_w</p:attrName>
                                        </p:attrNameLst>
                                      </p:cBhvr>
                                      <p:tavLst>
                                        <p:tav tm="0">
                                          <p:val>
                                            <p:fltVal val="0"/>
                                          </p:val>
                                        </p:tav>
                                        <p:tav tm="100000">
                                          <p:val>
                                            <p:strVal val="#ppt_w"/>
                                          </p:val>
                                        </p:tav>
                                      </p:tavLst>
                                    </p:anim>
                                    <p:anim calcmode="lin" valueType="num">
                                      <p:cBhvr>
                                        <p:cTn id="29" dur="500" fill="hold"/>
                                        <p:tgtEl>
                                          <p:spTgt spid="101"/>
                                        </p:tgtEl>
                                        <p:attrNameLst>
                                          <p:attrName>ppt_h</p:attrName>
                                        </p:attrNameLst>
                                      </p:cBhvr>
                                      <p:tavLst>
                                        <p:tav tm="0">
                                          <p:val>
                                            <p:fltVal val="0"/>
                                          </p:val>
                                        </p:tav>
                                        <p:tav tm="100000">
                                          <p:val>
                                            <p:strVal val="#ppt_h"/>
                                          </p:val>
                                        </p:tav>
                                      </p:tavLst>
                                    </p:anim>
                                    <p:animEffect transition="in" filter="fade">
                                      <p:cBhvr>
                                        <p:cTn id="30"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6B008FA-42E7-78A2-31D7-8BF7E512C397}"/>
              </a:ext>
            </a:extLst>
          </p:cNvPr>
          <p:cNvSpPr txBox="1"/>
          <p:nvPr/>
        </p:nvSpPr>
        <p:spPr>
          <a:xfrm>
            <a:off x="555135" y="216000"/>
            <a:ext cx="6100762" cy="1015663"/>
          </a:xfrm>
          <a:prstGeom prst="rect">
            <a:avLst/>
          </a:prstGeom>
          <a:noFill/>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3D87"/>
                </a:solidFill>
                <a:effectLst/>
                <a:uLnTx/>
                <a:uFillTx/>
                <a:latin typeface="Gluten" pitchFamily="2" charset="0"/>
                <a:ea typeface="+mn-ea"/>
                <a:cs typeface="+mn-cs"/>
              </a:rPr>
              <a:t>About </a:t>
            </a:r>
            <a:r>
              <a:rPr kumimoji="0" lang="en-US" sz="6000" b="1" i="0" u="none" strike="noStrike" kern="1200" cap="none" spc="0" normalizeH="0" baseline="0" noProof="0" dirty="0">
                <a:ln>
                  <a:noFill/>
                </a:ln>
                <a:solidFill>
                  <a:srgbClr val="009EDE"/>
                </a:solidFill>
                <a:effectLst/>
                <a:uLnTx/>
                <a:uFillTx/>
                <a:latin typeface="Gluten" pitchFamily="2" charset="0"/>
                <a:ea typeface="+mn-ea"/>
                <a:cs typeface="+mn-cs"/>
              </a:rPr>
              <a:t>Me</a:t>
            </a:r>
            <a:endParaRPr kumimoji="0" lang="en-US" sz="8000" b="0" i="0" u="none" strike="noStrike" kern="1200" cap="none" spc="0" normalizeH="0" baseline="0" noProof="0" dirty="0">
              <a:ln>
                <a:noFill/>
              </a:ln>
              <a:solidFill>
                <a:srgbClr val="009EDE"/>
              </a:solidFill>
              <a:effectLst/>
              <a:uLnTx/>
              <a:uFillTx/>
              <a:latin typeface="Gluten" pitchFamily="2" charset="0"/>
              <a:ea typeface="+mn-ea"/>
              <a:cs typeface="+mn-cs"/>
            </a:endParaRPr>
          </a:p>
        </p:txBody>
      </p:sp>
      <p:sp>
        <p:nvSpPr>
          <p:cNvPr id="10" name="TextBox 9">
            <a:extLst>
              <a:ext uri="{FF2B5EF4-FFF2-40B4-BE49-F238E27FC236}">
                <a16:creationId xmlns:a16="http://schemas.microsoft.com/office/drawing/2014/main" id="{71A5546A-9F84-ABEC-9618-428A3DC6D5D7}"/>
              </a:ext>
            </a:extLst>
          </p:cNvPr>
          <p:cNvSpPr txBox="1"/>
          <p:nvPr/>
        </p:nvSpPr>
        <p:spPr>
          <a:xfrm>
            <a:off x="555135" y="1172243"/>
            <a:ext cx="6100762" cy="830997"/>
          </a:xfrm>
          <a:prstGeom prst="rect">
            <a:avLst/>
          </a:prstGeom>
          <a:noFill/>
        </p:spPr>
        <p:txBody>
          <a:bodyPr wrap="square">
            <a:spAutoFit/>
          </a:bodyPr>
          <a:lstStyle/>
          <a:p>
            <a:pPr marL="0" marR="0" lvl="0" indent="0" algn="ctr" defTabSz="914400" rtl="0" eaLnBrk="1" fontAlgn="base" latinLnBrk="0" hangingPunct="1">
              <a:lnSpc>
                <a:spcPct val="100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243E4F"/>
                </a:solidFill>
                <a:effectLst/>
                <a:uLnTx/>
                <a:uFillTx/>
                <a:latin typeface="WordVisi_MSFontService"/>
                <a:ea typeface="+mn-ea"/>
                <a:cs typeface="+mn-cs"/>
              </a:rPr>
              <a:t>I have type 1 diabetes and was </a:t>
            </a:r>
            <a:br>
              <a:rPr kumimoji="0" lang="en-US" sz="2400" b="1" i="0" u="none" strike="noStrike" kern="1200" cap="none" spc="0" normalizeH="0" baseline="0" noProof="0" dirty="0">
                <a:ln>
                  <a:noFill/>
                </a:ln>
                <a:solidFill>
                  <a:srgbClr val="243E4F"/>
                </a:solidFill>
                <a:effectLst/>
                <a:uLnTx/>
                <a:uFillTx/>
                <a:latin typeface="WordVisi_MSFontService"/>
                <a:ea typeface="+mn-ea"/>
                <a:cs typeface="+mn-cs"/>
              </a:rPr>
            </a:br>
            <a:r>
              <a:rPr kumimoji="0" lang="en-US" sz="2400" b="1" i="0" u="none" strike="noStrike" kern="1200" cap="none" spc="0" normalizeH="0" baseline="0" noProof="0" dirty="0">
                <a:ln>
                  <a:noFill/>
                </a:ln>
                <a:solidFill>
                  <a:srgbClr val="243E4F"/>
                </a:solidFill>
                <a:effectLst/>
                <a:uLnTx/>
                <a:uFillTx/>
                <a:latin typeface="WordVisi_MSFontService"/>
                <a:ea typeface="+mn-ea"/>
                <a:cs typeface="+mn-cs"/>
              </a:rPr>
              <a:t>diagnosed at age [insert age].</a:t>
            </a:r>
            <a:endParaRPr kumimoji="0" lang="en-US" sz="2400" b="1" i="0" u="none" strike="noStrike" kern="1200" cap="none" spc="0" normalizeH="0" baseline="0" noProof="0" dirty="0">
              <a:ln>
                <a:noFill/>
              </a:ln>
              <a:solidFill>
                <a:srgbClr val="243E4F"/>
              </a:solidFill>
              <a:effectLst/>
              <a:uLnTx/>
              <a:uFillTx/>
              <a:latin typeface="Segoe UI" panose="020B0502040204020203" pitchFamily="34" charset="0"/>
              <a:ea typeface="+mn-ea"/>
              <a:cs typeface="+mn-cs"/>
            </a:endParaRPr>
          </a:p>
        </p:txBody>
      </p:sp>
      <p:sp>
        <p:nvSpPr>
          <p:cNvPr id="13" name="TextBox 12">
            <a:extLst>
              <a:ext uri="{FF2B5EF4-FFF2-40B4-BE49-F238E27FC236}">
                <a16:creationId xmlns:a16="http://schemas.microsoft.com/office/drawing/2014/main" id="{12623A5F-3EC3-212A-A39D-61C2EDC81A39}"/>
              </a:ext>
            </a:extLst>
          </p:cNvPr>
          <p:cNvSpPr txBox="1"/>
          <p:nvPr/>
        </p:nvSpPr>
        <p:spPr>
          <a:xfrm>
            <a:off x="555135" y="2126079"/>
            <a:ext cx="6100762" cy="1118255"/>
          </a:xfrm>
          <a:prstGeom prst="rect">
            <a:avLst/>
          </a:prstGeom>
          <a:noFill/>
        </p:spPr>
        <p:txBody>
          <a:bodyPr wrap="square">
            <a:spAutoFit/>
          </a:bodyPr>
          <a:lstStyle/>
          <a:p>
            <a:pPr marL="0" marR="0" lvl="0" indent="0" algn="ctr" defTabSz="914400" rtl="0" eaLnBrk="1" fontAlgn="base" latinLnBrk="0" hangingPunct="1">
              <a:lnSpc>
                <a:spcPct val="100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243E4F"/>
                </a:solidFill>
                <a:effectLst/>
                <a:uLnTx/>
                <a:uFillTx/>
                <a:latin typeface="WordVisi_MSFontService"/>
                <a:ea typeface="+mn-ea"/>
                <a:cs typeface="+mn-cs"/>
              </a:rPr>
              <a:t>[Talk about what happened when you were diagnosed – were any of the 4Ts present?]</a:t>
            </a:r>
            <a:r>
              <a:rPr kumimoji="0" lang="en-US" sz="2000" b="0" i="0" u="none" strike="noStrike" kern="1200" cap="none" spc="0" normalizeH="0" baseline="0" noProof="0" dirty="0">
                <a:ln>
                  <a:noFill/>
                </a:ln>
                <a:solidFill>
                  <a:srgbClr val="243E4F"/>
                </a:solidFill>
                <a:effectLst/>
                <a:uLnTx/>
                <a:uFillTx/>
                <a:latin typeface="WordVisiPilcrow_MSFontService"/>
                <a:ea typeface="+mn-ea"/>
                <a:cs typeface="+mn-cs"/>
              </a:rPr>
              <a:t> </a:t>
            </a:r>
            <a:endParaRPr kumimoji="0" lang="en-US" sz="2000" b="0" i="0" u="none" strike="noStrike" kern="1200" cap="none" spc="0" normalizeH="0" baseline="0" noProof="0" dirty="0">
              <a:ln>
                <a:noFill/>
              </a:ln>
              <a:solidFill>
                <a:srgbClr val="243E4F"/>
              </a:solidFill>
              <a:effectLst/>
              <a:uLnTx/>
              <a:uFillTx/>
              <a:latin typeface="Segoe UI" panose="020B05020402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dirty="0">
              <a:ln>
                <a:noFill/>
              </a:ln>
              <a:solidFill>
                <a:srgbClr val="243E4F"/>
              </a:solidFill>
              <a:effectLst/>
              <a:uLnTx/>
              <a:uFillTx/>
              <a:latin typeface="Open Sans"/>
              <a:ea typeface="+mn-ea"/>
              <a:cs typeface="+mn-cs"/>
            </a:endParaRPr>
          </a:p>
        </p:txBody>
      </p:sp>
      <p:sp>
        <p:nvSpPr>
          <p:cNvPr id="15" name="Picture Placeholder 14">
            <a:extLst>
              <a:ext uri="{FF2B5EF4-FFF2-40B4-BE49-F238E27FC236}">
                <a16:creationId xmlns:a16="http://schemas.microsoft.com/office/drawing/2014/main" id="{2F016DB6-2736-5950-C610-2B41F49E8153}"/>
              </a:ext>
            </a:extLst>
          </p:cNvPr>
          <p:cNvSpPr>
            <a:spLocks noGrp="1"/>
          </p:cNvSpPr>
          <p:nvPr>
            <p:ph type="pic" sz="quarter" idx="10"/>
          </p:nvPr>
        </p:nvSpPr>
        <p:spPr/>
        <p:txBody>
          <a:bodyPr/>
          <a:lstStyle/>
          <a:p>
            <a:endParaRPr lang="en-AU"/>
          </a:p>
        </p:txBody>
      </p:sp>
    </p:spTree>
    <p:extLst>
      <p:ext uri="{BB962C8B-B14F-4D97-AF65-F5344CB8AC3E}">
        <p14:creationId xmlns:p14="http://schemas.microsoft.com/office/powerpoint/2010/main" val="3879818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Google Shape;2426;p18">
            <a:extLst>
              <a:ext uri="{FF2B5EF4-FFF2-40B4-BE49-F238E27FC236}">
                <a16:creationId xmlns:a16="http://schemas.microsoft.com/office/drawing/2014/main" id="{32B5A53C-A785-9064-C403-9FBC1B3BED2F}"/>
              </a:ext>
            </a:extLst>
          </p:cNvPr>
          <p:cNvSpPr/>
          <p:nvPr/>
        </p:nvSpPr>
        <p:spPr>
          <a:xfrm rot="21300000">
            <a:off x="2584225" y="2233196"/>
            <a:ext cx="3167229" cy="3839067"/>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2426;p18">
            <a:extLst>
              <a:ext uri="{FF2B5EF4-FFF2-40B4-BE49-F238E27FC236}">
                <a16:creationId xmlns:a16="http://schemas.microsoft.com/office/drawing/2014/main" id="{29D049D5-BFBB-9081-CE26-A044FEFBCF7C}"/>
              </a:ext>
            </a:extLst>
          </p:cNvPr>
          <p:cNvSpPr/>
          <p:nvPr/>
        </p:nvSpPr>
        <p:spPr>
          <a:xfrm rot="300000">
            <a:off x="5853178" y="2642547"/>
            <a:ext cx="3167229" cy="3839067"/>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8" name="Picture Placeholder 7">
            <a:extLst>
              <a:ext uri="{FF2B5EF4-FFF2-40B4-BE49-F238E27FC236}">
                <a16:creationId xmlns:a16="http://schemas.microsoft.com/office/drawing/2014/main" id="{557B44BB-5F89-46AA-C6F7-5E6B2EB87132}"/>
              </a:ext>
            </a:extLst>
          </p:cNvPr>
          <p:cNvSpPr>
            <a:spLocks noGrp="1"/>
          </p:cNvSpPr>
          <p:nvPr>
            <p:ph type="pic" sz="quarter" idx="14"/>
          </p:nvPr>
        </p:nvSpPr>
        <p:spPr/>
        <p:txBody>
          <a:bodyPr/>
          <a:lstStyle/>
          <a:p>
            <a:endParaRPr lang="en-AU"/>
          </a:p>
        </p:txBody>
      </p:sp>
      <p:sp>
        <p:nvSpPr>
          <p:cNvPr id="19" name="Picture Placeholder 18">
            <a:extLst>
              <a:ext uri="{FF2B5EF4-FFF2-40B4-BE49-F238E27FC236}">
                <a16:creationId xmlns:a16="http://schemas.microsoft.com/office/drawing/2014/main" id="{3C259D24-2DA4-FD55-3D64-37F2F7826721}"/>
              </a:ext>
            </a:extLst>
          </p:cNvPr>
          <p:cNvSpPr>
            <a:spLocks noGrp="1"/>
          </p:cNvSpPr>
          <p:nvPr>
            <p:ph type="pic" sz="quarter" idx="15"/>
          </p:nvPr>
        </p:nvSpPr>
        <p:spPr/>
        <p:txBody>
          <a:bodyPr/>
          <a:lstStyle/>
          <a:p>
            <a:endParaRPr lang="en-AU"/>
          </a:p>
        </p:txBody>
      </p:sp>
      <p:sp>
        <p:nvSpPr>
          <p:cNvPr id="23" name="Google Shape;2426;p18">
            <a:extLst>
              <a:ext uri="{FF2B5EF4-FFF2-40B4-BE49-F238E27FC236}">
                <a16:creationId xmlns:a16="http://schemas.microsoft.com/office/drawing/2014/main" id="{50D2FB23-D684-B8BE-0C69-77C20AE9D9CC}"/>
              </a:ext>
            </a:extLst>
          </p:cNvPr>
          <p:cNvSpPr/>
          <p:nvPr/>
        </p:nvSpPr>
        <p:spPr>
          <a:xfrm rot="21000000">
            <a:off x="86727" y="2906570"/>
            <a:ext cx="3167229" cy="3839067"/>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7" name="Picture Placeholder 6">
            <a:extLst>
              <a:ext uri="{FF2B5EF4-FFF2-40B4-BE49-F238E27FC236}">
                <a16:creationId xmlns:a16="http://schemas.microsoft.com/office/drawing/2014/main" id="{E9BBB562-81D3-2AB4-D73C-EED591344886}"/>
              </a:ext>
            </a:extLst>
          </p:cNvPr>
          <p:cNvSpPr>
            <a:spLocks noGrp="1"/>
          </p:cNvSpPr>
          <p:nvPr>
            <p:ph type="pic" sz="quarter" idx="10"/>
          </p:nvPr>
        </p:nvSpPr>
        <p:spPr/>
        <p:txBody>
          <a:bodyPr/>
          <a:lstStyle/>
          <a:p>
            <a:endParaRPr lang="en-AU"/>
          </a:p>
        </p:txBody>
      </p:sp>
      <p:sp>
        <p:nvSpPr>
          <p:cNvPr id="22" name="Google Shape;2426;p18">
            <a:extLst>
              <a:ext uri="{FF2B5EF4-FFF2-40B4-BE49-F238E27FC236}">
                <a16:creationId xmlns:a16="http://schemas.microsoft.com/office/drawing/2014/main" id="{E6650DB0-AE07-DC9D-E638-05762646FB51}"/>
              </a:ext>
            </a:extLst>
          </p:cNvPr>
          <p:cNvSpPr/>
          <p:nvPr/>
        </p:nvSpPr>
        <p:spPr>
          <a:xfrm rot="600000">
            <a:off x="8807872" y="2036694"/>
            <a:ext cx="3167229" cy="3839067"/>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7" name="Picture Placeholder 16">
            <a:extLst>
              <a:ext uri="{FF2B5EF4-FFF2-40B4-BE49-F238E27FC236}">
                <a16:creationId xmlns:a16="http://schemas.microsoft.com/office/drawing/2014/main" id="{8DCAF653-262E-1E37-6987-9AB089F5B3B7}"/>
              </a:ext>
            </a:extLst>
          </p:cNvPr>
          <p:cNvSpPr>
            <a:spLocks noGrp="1"/>
          </p:cNvSpPr>
          <p:nvPr>
            <p:ph type="pic" sz="quarter" idx="16"/>
          </p:nvPr>
        </p:nvSpPr>
        <p:spPr/>
        <p:txBody>
          <a:bodyPr/>
          <a:lstStyle/>
          <a:p>
            <a:endParaRPr lang="en-AU"/>
          </a:p>
        </p:txBody>
      </p:sp>
      <p:sp>
        <p:nvSpPr>
          <p:cNvPr id="24" name="TextBox 23">
            <a:extLst>
              <a:ext uri="{FF2B5EF4-FFF2-40B4-BE49-F238E27FC236}">
                <a16:creationId xmlns:a16="http://schemas.microsoft.com/office/drawing/2014/main" id="{83B6ABBD-6F17-B74C-CA90-F923A2B46105}"/>
              </a:ext>
            </a:extLst>
          </p:cNvPr>
          <p:cNvSpPr txBox="1"/>
          <p:nvPr/>
        </p:nvSpPr>
        <p:spPr>
          <a:xfrm>
            <a:off x="336000" y="216000"/>
            <a:ext cx="11520000" cy="1015663"/>
          </a:xfrm>
          <a:prstGeom prst="rect">
            <a:avLst/>
          </a:prstGeom>
          <a:noFill/>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9EDE"/>
                </a:solidFill>
                <a:effectLst/>
                <a:uLnTx/>
                <a:uFillTx/>
                <a:latin typeface="Gluten" pitchFamily="2" charset="0"/>
                <a:ea typeface="+mn-ea"/>
                <a:cs typeface="+mn-cs"/>
              </a:rPr>
              <a:t>My</a:t>
            </a:r>
            <a:r>
              <a:rPr kumimoji="0" lang="en-US" sz="6000" b="1" i="0" u="none" strike="noStrike" kern="1200" cap="none" spc="0" normalizeH="0" baseline="0" noProof="0" dirty="0">
                <a:ln>
                  <a:noFill/>
                </a:ln>
                <a:solidFill>
                  <a:srgbClr val="003D87"/>
                </a:solidFill>
                <a:effectLst/>
                <a:uLnTx/>
                <a:uFillTx/>
                <a:latin typeface="Gluten" pitchFamily="2" charset="0"/>
                <a:ea typeface="+mn-ea"/>
                <a:cs typeface="+mn-cs"/>
              </a:rPr>
              <a:t> </a:t>
            </a:r>
            <a:r>
              <a:rPr kumimoji="0" lang="en-US" sz="6000" b="1" i="0" u="none" strike="noStrike" kern="1200" cap="none" spc="0" normalizeH="0" baseline="0" noProof="0" dirty="0" err="1">
                <a:ln>
                  <a:noFill/>
                </a:ln>
                <a:solidFill>
                  <a:srgbClr val="003D87"/>
                </a:solidFill>
                <a:effectLst/>
                <a:uLnTx/>
                <a:uFillTx/>
                <a:latin typeface="Gluten" pitchFamily="2" charset="0"/>
                <a:ea typeface="+mn-ea"/>
                <a:cs typeface="+mn-cs"/>
              </a:rPr>
              <a:t>favourite</a:t>
            </a:r>
            <a:r>
              <a:rPr kumimoji="0" lang="en-US" sz="6000" b="1" i="0" u="none" strike="noStrike" kern="1200" cap="none" spc="0" normalizeH="0" baseline="0" noProof="0" dirty="0">
                <a:ln>
                  <a:noFill/>
                </a:ln>
                <a:solidFill>
                  <a:srgbClr val="003D87"/>
                </a:solidFill>
                <a:effectLst/>
                <a:uLnTx/>
                <a:uFillTx/>
                <a:latin typeface="Gluten" pitchFamily="2" charset="0"/>
                <a:ea typeface="+mn-ea"/>
                <a:cs typeface="+mn-cs"/>
              </a:rPr>
              <a:t> things...</a:t>
            </a:r>
            <a:endParaRPr kumimoji="0" lang="en-US" sz="8000" b="0" i="0" u="none" strike="noStrike" kern="1200" cap="none" spc="0" normalizeH="0" baseline="0" noProof="0" dirty="0">
              <a:ln>
                <a:noFill/>
              </a:ln>
              <a:solidFill>
                <a:srgbClr val="009EDE"/>
              </a:solidFill>
              <a:effectLst/>
              <a:uLnTx/>
              <a:uFillTx/>
              <a:latin typeface="Gluten" pitchFamily="2" charset="0"/>
              <a:ea typeface="+mn-ea"/>
              <a:cs typeface="+mn-cs"/>
            </a:endParaRPr>
          </a:p>
        </p:txBody>
      </p:sp>
      <p:sp>
        <p:nvSpPr>
          <p:cNvPr id="25" name="TextBox 24">
            <a:extLst>
              <a:ext uri="{FF2B5EF4-FFF2-40B4-BE49-F238E27FC236}">
                <a16:creationId xmlns:a16="http://schemas.microsoft.com/office/drawing/2014/main" id="{3145F592-927B-FD1F-2D67-1D446D220EF1}"/>
              </a:ext>
            </a:extLst>
          </p:cNvPr>
          <p:cNvSpPr txBox="1"/>
          <p:nvPr/>
        </p:nvSpPr>
        <p:spPr>
          <a:xfrm>
            <a:off x="375314" y="1222463"/>
            <a:ext cx="11441373" cy="734625"/>
          </a:xfrm>
          <a:prstGeom prst="rect">
            <a:avLst/>
          </a:prstGeom>
          <a:noFill/>
        </p:spPr>
        <p:txBody>
          <a:bodyPr wrap="square">
            <a:spAutoFit/>
          </a:bodyPr>
          <a:lstStyle/>
          <a:p>
            <a:pPr marL="0" marR="0" lvl="0" indent="0" algn="ctr" defTabSz="914400" rtl="0" eaLnBrk="1" fontAlgn="base" latinLnBrk="0" hangingPunct="1">
              <a:lnSpc>
                <a:spcPts val="25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43E4F"/>
                </a:solidFill>
                <a:effectLst/>
                <a:uLnTx/>
                <a:uFillTx/>
                <a:latin typeface="WordVisi_MSFontService"/>
                <a:ea typeface="+mn-ea"/>
                <a:cs typeface="+mn-cs"/>
              </a:rPr>
              <a:t>Even though I have type 1 diabetes, I can still do all the things I love. </a:t>
            </a:r>
          </a:p>
          <a:p>
            <a:pPr marL="0" marR="0" lvl="0" indent="0" algn="ctr" defTabSz="914400" rtl="0" eaLnBrk="1" fontAlgn="base" latinLnBrk="0" hangingPunct="1">
              <a:lnSpc>
                <a:spcPts val="25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43E4F"/>
                </a:solidFill>
                <a:effectLst/>
                <a:uLnTx/>
                <a:uFillTx/>
                <a:latin typeface="WordVisi_MSFontService"/>
                <a:ea typeface="+mn-ea"/>
                <a:cs typeface="+mn-cs"/>
              </a:rPr>
              <a:t>[Insert photos of you doing your </a:t>
            </a:r>
            <a:r>
              <a:rPr kumimoji="0" lang="en-US" sz="1600" b="0" i="0" u="none" strike="noStrike" kern="1200" cap="none" spc="0" normalizeH="0" baseline="0" noProof="0" dirty="0" err="1">
                <a:ln>
                  <a:noFill/>
                </a:ln>
                <a:solidFill>
                  <a:srgbClr val="243E4F"/>
                </a:solidFill>
                <a:effectLst/>
                <a:uLnTx/>
                <a:uFillTx/>
                <a:latin typeface="WordVisi_MSFontService"/>
                <a:ea typeface="+mn-ea"/>
                <a:cs typeface="+mn-cs"/>
              </a:rPr>
              <a:t>favourite</a:t>
            </a:r>
            <a:r>
              <a:rPr kumimoji="0" lang="en-US" sz="1600" b="0" i="0" u="none" strike="noStrike" kern="1200" cap="none" spc="0" normalizeH="0" baseline="0" noProof="0" dirty="0">
                <a:ln>
                  <a:noFill/>
                </a:ln>
                <a:solidFill>
                  <a:srgbClr val="243E4F"/>
                </a:solidFill>
                <a:effectLst/>
                <a:uLnTx/>
                <a:uFillTx/>
                <a:latin typeface="WordVisi_MSFontService"/>
                <a:ea typeface="+mn-ea"/>
                <a:cs typeface="+mn-cs"/>
              </a:rPr>
              <a:t> things]</a:t>
            </a:r>
          </a:p>
        </p:txBody>
      </p:sp>
    </p:spTree>
    <p:extLst>
      <p:ext uri="{BB962C8B-B14F-4D97-AF65-F5344CB8AC3E}">
        <p14:creationId xmlns:p14="http://schemas.microsoft.com/office/powerpoint/2010/main" val="956409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character with a face and hands on the sides&#10;&#10;AI-generated content may be incorrect.">
            <a:extLst>
              <a:ext uri="{FF2B5EF4-FFF2-40B4-BE49-F238E27FC236}">
                <a16:creationId xmlns:a16="http://schemas.microsoft.com/office/drawing/2014/main" id="{E9047E44-EE5D-43F3-A7B3-DC91472C99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8897" y="2230791"/>
            <a:ext cx="2362214" cy="3082220"/>
          </a:xfrm>
          <a:prstGeom prst="rect">
            <a:avLst/>
          </a:prstGeom>
        </p:spPr>
      </p:pic>
      <p:pic>
        <p:nvPicPr>
          <p:cNvPr id="8" name="Picture 7" descr="A cartoon character with a measuring tape around its neck&#10;&#10;AI-generated content may be incorrect.">
            <a:extLst>
              <a:ext uri="{FF2B5EF4-FFF2-40B4-BE49-F238E27FC236}">
                <a16:creationId xmlns:a16="http://schemas.microsoft.com/office/drawing/2014/main" id="{86F17D30-7CEF-3DED-8D45-49E474A12D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9561" y="2230791"/>
            <a:ext cx="2362214" cy="3082220"/>
          </a:xfrm>
          <a:prstGeom prst="rect">
            <a:avLst/>
          </a:prstGeom>
        </p:spPr>
      </p:pic>
      <p:pic>
        <p:nvPicPr>
          <p:cNvPr id="7" name="Picture 6" descr="A cartoon character with a red and black battery&#10;&#10;AI-generated content may be incorrect.">
            <a:extLst>
              <a:ext uri="{FF2B5EF4-FFF2-40B4-BE49-F238E27FC236}">
                <a16:creationId xmlns:a16="http://schemas.microsoft.com/office/drawing/2014/main" id="{91F8D0CD-9C79-A439-4B79-7C5DDD8DE4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0226" y="2230791"/>
            <a:ext cx="2362214" cy="3082220"/>
          </a:xfrm>
          <a:prstGeom prst="rect">
            <a:avLst/>
          </a:prstGeom>
        </p:spPr>
      </p:pic>
      <p:pic>
        <p:nvPicPr>
          <p:cNvPr id="6" name="Picture 5" descr="A cartoon of a glass with a straw and a face&#10;&#10;AI-generated content may be incorrect.">
            <a:extLst>
              <a:ext uri="{FF2B5EF4-FFF2-40B4-BE49-F238E27FC236}">
                <a16:creationId xmlns:a16="http://schemas.microsoft.com/office/drawing/2014/main" id="{835009F9-02AF-1DAE-7542-0F098C65F1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679" y="2230791"/>
            <a:ext cx="2362214" cy="3082220"/>
          </a:xfrm>
          <a:prstGeom prst="rect">
            <a:avLst/>
          </a:prstGeom>
        </p:spPr>
      </p:pic>
      <p:sp>
        <p:nvSpPr>
          <p:cNvPr id="10" name="TextBox 9">
            <a:extLst>
              <a:ext uri="{FF2B5EF4-FFF2-40B4-BE49-F238E27FC236}">
                <a16:creationId xmlns:a16="http://schemas.microsoft.com/office/drawing/2014/main" id="{6C424AF0-C0C0-3406-F115-FB2AE3222C22}"/>
              </a:ext>
            </a:extLst>
          </p:cNvPr>
          <p:cNvSpPr txBox="1"/>
          <p:nvPr/>
        </p:nvSpPr>
        <p:spPr>
          <a:xfrm>
            <a:off x="2216505" y="5635537"/>
            <a:ext cx="7758991" cy="811570"/>
          </a:xfrm>
          <a:prstGeom prst="roundRect">
            <a:avLst/>
          </a:prstGeom>
          <a:noFill/>
        </p:spPr>
        <p:txBody>
          <a:bodyPr wrap="square" lIns="144000" rIns="144000">
            <a:spAutoFit/>
          </a:bodyPr>
          <a:lstStyle/>
          <a:p>
            <a:pPr marL="0" marR="0" lvl="0" indent="0" algn="ctr" defTabSz="914400" rtl="0" eaLnBrk="1" fontAlgn="base" latinLnBrk="0" hangingPunct="1">
              <a:lnSpc>
                <a:spcPts val="25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43E4F"/>
                </a:solidFill>
                <a:effectLst/>
                <a:uLnTx/>
                <a:uFillTx/>
                <a:latin typeface="WordVisi_MSFontService"/>
                <a:ea typeface="+mn-ea"/>
                <a:cs typeface="+mn-cs"/>
              </a:rPr>
              <a:t>Learning the 4Ts only takes a moment and can save a life. If you see the signs, let your parents or carers know.</a:t>
            </a:r>
            <a:r>
              <a:rPr kumimoji="0" lang="en-US" sz="2400" b="1" i="0" u="none" strike="noStrike" kern="1200" cap="none" spc="0" normalizeH="0" baseline="0" noProof="0" dirty="0">
                <a:ln>
                  <a:noFill/>
                </a:ln>
                <a:solidFill>
                  <a:srgbClr val="243E4F"/>
                </a:solidFill>
                <a:effectLst/>
                <a:uLnTx/>
                <a:uFillTx/>
                <a:latin typeface="WordVisiPilcrow_MSFontService"/>
                <a:ea typeface="+mn-ea"/>
                <a:cs typeface="+mn-cs"/>
              </a:rPr>
              <a:t> </a:t>
            </a:r>
            <a:endParaRPr kumimoji="0" lang="en-US" sz="2400" b="1" i="0" u="none" strike="noStrike" kern="1200" cap="none" spc="0" normalizeH="0" baseline="0" noProof="0" dirty="0">
              <a:ln>
                <a:noFill/>
              </a:ln>
              <a:solidFill>
                <a:srgbClr val="243E4F"/>
              </a:solidFill>
              <a:effectLst/>
              <a:uLnTx/>
              <a:uFillTx/>
              <a:latin typeface="Segoe UI" panose="020B0502040204020203" pitchFamily="34" charset="0"/>
              <a:ea typeface="+mn-ea"/>
              <a:cs typeface="+mn-cs"/>
            </a:endParaRPr>
          </a:p>
        </p:txBody>
      </p:sp>
      <p:sp>
        <p:nvSpPr>
          <p:cNvPr id="15" name="TextBox 14">
            <a:extLst>
              <a:ext uri="{FF2B5EF4-FFF2-40B4-BE49-F238E27FC236}">
                <a16:creationId xmlns:a16="http://schemas.microsoft.com/office/drawing/2014/main" id="{3C30F862-8242-EFD3-C134-96694534F626}"/>
              </a:ext>
            </a:extLst>
          </p:cNvPr>
          <p:cNvSpPr txBox="1"/>
          <p:nvPr/>
        </p:nvSpPr>
        <p:spPr>
          <a:xfrm>
            <a:off x="336000" y="215558"/>
            <a:ext cx="11520000" cy="1015663"/>
          </a:xfrm>
          <a:prstGeom prst="rect">
            <a:avLst/>
          </a:prstGeom>
          <a:noFill/>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3D87"/>
                </a:solidFill>
                <a:effectLst/>
                <a:uLnTx/>
                <a:uFillTx/>
                <a:latin typeface="Gluten" pitchFamily="2" charset="0"/>
                <a:ea typeface="+mn-ea"/>
                <a:cs typeface="+mn-cs"/>
              </a:rPr>
              <a:t>What are the </a:t>
            </a:r>
            <a:r>
              <a:rPr kumimoji="0" lang="en-US" sz="6000" b="1" i="0" u="none" strike="noStrike" kern="1200" cap="none" spc="0" normalizeH="0" baseline="0" noProof="0" dirty="0">
                <a:ln>
                  <a:noFill/>
                </a:ln>
                <a:solidFill>
                  <a:srgbClr val="009EDE"/>
                </a:solidFill>
                <a:effectLst/>
                <a:uLnTx/>
                <a:uFillTx/>
                <a:latin typeface="Gluten" pitchFamily="2" charset="0"/>
                <a:ea typeface="+mn-ea"/>
                <a:cs typeface="+mn-cs"/>
              </a:rPr>
              <a:t>4Ts?</a:t>
            </a:r>
            <a:endParaRPr kumimoji="0" lang="en-US" sz="8000" b="0" i="0" u="none" strike="noStrike" kern="1200" cap="none" spc="0" normalizeH="0" baseline="0" noProof="0" dirty="0">
              <a:ln>
                <a:noFill/>
              </a:ln>
              <a:solidFill>
                <a:srgbClr val="009EDE"/>
              </a:solidFill>
              <a:effectLst/>
              <a:uLnTx/>
              <a:uFillTx/>
              <a:latin typeface="Gluten" pitchFamily="2" charset="0"/>
              <a:ea typeface="+mn-ea"/>
              <a:cs typeface="+mn-cs"/>
            </a:endParaRPr>
          </a:p>
        </p:txBody>
      </p:sp>
      <p:sp>
        <p:nvSpPr>
          <p:cNvPr id="19" name="TextBox 18">
            <a:extLst>
              <a:ext uri="{FF2B5EF4-FFF2-40B4-BE49-F238E27FC236}">
                <a16:creationId xmlns:a16="http://schemas.microsoft.com/office/drawing/2014/main" id="{A630CF91-7C33-F653-E66E-98EB39B80549}"/>
              </a:ext>
            </a:extLst>
          </p:cNvPr>
          <p:cNvSpPr txBox="1"/>
          <p:nvPr/>
        </p:nvSpPr>
        <p:spPr>
          <a:xfrm>
            <a:off x="2863820" y="1231221"/>
            <a:ext cx="6461092" cy="734625"/>
          </a:xfrm>
          <a:prstGeom prst="rect">
            <a:avLst/>
          </a:prstGeom>
          <a:noFill/>
        </p:spPr>
        <p:txBody>
          <a:bodyPr wrap="square">
            <a:spAutoFit/>
          </a:bodyPr>
          <a:lstStyle/>
          <a:p>
            <a:pPr marL="0" marR="0" lvl="0" indent="0" algn="ctr" defTabSz="914400" rtl="0" eaLnBrk="1" fontAlgn="base" latinLnBrk="0" hangingPunct="1">
              <a:lnSpc>
                <a:spcPts val="25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43E4F"/>
                </a:solidFill>
                <a:effectLst/>
                <a:uLnTx/>
                <a:uFillTx/>
                <a:latin typeface="WordVisi_MSFontService"/>
                <a:ea typeface="+mn-ea"/>
                <a:cs typeface="+mn-cs"/>
              </a:rPr>
              <a:t>Because diabetes can develop quickly in kids, it’s important to know the early warning signs.  </a:t>
            </a:r>
          </a:p>
        </p:txBody>
      </p:sp>
    </p:spTree>
    <p:extLst>
      <p:ext uri="{BB962C8B-B14F-4D97-AF65-F5344CB8AC3E}">
        <p14:creationId xmlns:p14="http://schemas.microsoft.com/office/powerpoint/2010/main" val="3628244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50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500"/>
                            </p:stCondLst>
                            <p:childTnLst>
                              <p:par>
                                <p:cTn id="39" presetID="26" presetClass="entr" presetSubtype="0" fill="hold" nodeType="afterEffect">
                                  <p:stCondLst>
                                    <p:cond delay="50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80">
                                          <p:stCondLst>
                                            <p:cond delay="0"/>
                                          </p:stCondLst>
                                        </p:cTn>
                                        <p:tgtEl>
                                          <p:spTgt spid="8"/>
                                        </p:tgtEl>
                                      </p:cBhvr>
                                    </p:animEffect>
                                    <p:anim calcmode="lin" valueType="num">
                                      <p:cBhvr>
                                        <p:cTn id="4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gtEl>
                                      </p:cBhvr>
                                      <p:to x="100000" y="60000"/>
                                    </p:animScale>
                                    <p:animScale>
                                      <p:cBhvr>
                                        <p:cTn id="48" dur="166" decel="50000">
                                          <p:stCondLst>
                                            <p:cond delay="676"/>
                                          </p:stCondLst>
                                        </p:cTn>
                                        <p:tgtEl>
                                          <p:spTgt spid="8"/>
                                        </p:tgtEl>
                                      </p:cBhvr>
                                      <p:to x="100000" y="100000"/>
                                    </p:animScale>
                                    <p:animScale>
                                      <p:cBhvr>
                                        <p:cTn id="49" dur="26">
                                          <p:stCondLst>
                                            <p:cond delay="1312"/>
                                          </p:stCondLst>
                                        </p:cTn>
                                        <p:tgtEl>
                                          <p:spTgt spid="8"/>
                                        </p:tgtEl>
                                      </p:cBhvr>
                                      <p:to x="100000" y="80000"/>
                                    </p:animScale>
                                    <p:animScale>
                                      <p:cBhvr>
                                        <p:cTn id="50" dur="166" decel="50000">
                                          <p:stCondLst>
                                            <p:cond delay="1338"/>
                                          </p:stCondLst>
                                        </p:cTn>
                                        <p:tgtEl>
                                          <p:spTgt spid="8"/>
                                        </p:tgtEl>
                                      </p:cBhvr>
                                      <p:to x="100000" y="100000"/>
                                    </p:animScale>
                                    <p:animScale>
                                      <p:cBhvr>
                                        <p:cTn id="51" dur="26">
                                          <p:stCondLst>
                                            <p:cond delay="1642"/>
                                          </p:stCondLst>
                                        </p:cTn>
                                        <p:tgtEl>
                                          <p:spTgt spid="8"/>
                                        </p:tgtEl>
                                      </p:cBhvr>
                                      <p:to x="100000" y="90000"/>
                                    </p:animScale>
                                    <p:animScale>
                                      <p:cBhvr>
                                        <p:cTn id="52" dur="166" decel="50000">
                                          <p:stCondLst>
                                            <p:cond delay="1668"/>
                                          </p:stCondLst>
                                        </p:cTn>
                                        <p:tgtEl>
                                          <p:spTgt spid="8"/>
                                        </p:tgtEl>
                                      </p:cBhvr>
                                      <p:to x="100000" y="100000"/>
                                    </p:animScale>
                                    <p:animScale>
                                      <p:cBhvr>
                                        <p:cTn id="53" dur="26">
                                          <p:stCondLst>
                                            <p:cond delay="1808"/>
                                          </p:stCondLst>
                                        </p:cTn>
                                        <p:tgtEl>
                                          <p:spTgt spid="8"/>
                                        </p:tgtEl>
                                      </p:cBhvr>
                                      <p:to x="100000" y="95000"/>
                                    </p:animScale>
                                    <p:animScale>
                                      <p:cBhvr>
                                        <p:cTn id="54" dur="166" decel="50000">
                                          <p:stCondLst>
                                            <p:cond delay="1834"/>
                                          </p:stCondLst>
                                        </p:cTn>
                                        <p:tgtEl>
                                          <p:spTgt spid="8"/>
                                        </p:tgtEl>
                                      </p:cBhvr>
                                      <p:to x="100000" y="100000"/>
                                    </p:animScale>
                                  </p:childTnLst>
                                </p:cTn>
                              </p:par>
                            </p:childTnLst>
                          </p:cTn>
                        </p:par>
                        <p:par>
                          <p:cTn id="55" fill="hold">
                            <p:stCondLst>
                              <p:cond delay="7000"/>
                            </p:stCondLst>
                            <p:childTnLst>
                              <p:par>
                                <p:cTn id="56" presetID="26" presetClass="entr" presetSubtype="0" fill="hold" nodeType="afterEffect">
                                  <p:stCondLst>
                                    <p:cond delay="500"/>
                                  </p:stCondLst>
                                  <p:childTnLst>
                                    <p:set>
                                      <p:cBhvr>
                                        <p:cTn id="57" dur="1" fill="hold">
                                          <p:stCondLst>
                                            <p:cond delay="0"/>
                                          </p:stCondLst>
                                        </p:cTn>
                                        <p:tgtEl>
                                          <p:spTgt spid="5"/>
                                        </p:tgtEl>
                                        <p:attrNameLst>
                                          <p:attrName>style.visibility</p:attrName>
                                        </p:attrNameLst>
                                      </p:cBhvr>
                                      <p:to>
                                        <p:strVal val="visible"/>
                                      </p:to>
                                    </p:set>
                                    <p:animEffect transition="in" filter="wipe(down)">
                                      <p:cBhvr>
                                        <p:cTn id="58" dur="580">
                                          <p:stCondLst>
                                            <p:cond delay="0"/>
                                          </p:stCondLst>
                                        </p:cTn>
                                        <p:tgtEl>
                                          <p:spTgt spid="5"/>
                                        </p:tgtEl>
                                      </p:cBhvr>
                                    </p:animEffect>
                                    <p:anim calcmode="lin" valueType="num">
                                      <p:cBhvr>
                                        <p:cTn id="5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4" dur="26">
                                          <p:stCondLst>
                                            <p:cond delay="650"/>
                                          </p:stCondLst>
                                        </p:cTn>
                                        <p:tgtEl>
                                          <p:spTgt spid="5"/>
                                        </p:tgtEl>
                                      </p:cBhvr>
                                      <p:to x="100000" y="60000"/>
                                    </p:animScale>
                                    <p:animScale>
                                      <p:cBhvr>
                                        <p:cTn id="65" dur="166" decel="50000">
                                          <p:stCondLst>
                                            <p:cond delay="676"/>
                                          </p:stCondLst>
                                        </p:cTn>
                                        <p:tgtEl>
                                          <p:spTgt spid="5"/>
                                        </p:tgtEl>
                                      </p:cBhvr>
                                      <p:to x="100000" y="100000"/>
                                    </p:animScale>
                                    <p:animScale>
                                      <p:cBhvr>
                                        <p:cTn id="66" dur="26">
                                          <p:stCondLst>
                                            <p:cond delay="1312"/>
                                          </p:stCondLst>
                                        </p:cTn>
                                        <p:tgtEl>
                                          <p:spTgt spid="5"/>
                                        </p:tgtEl>
                                      </p:cBhvr>
                                      <p:to x="100000" y="80000"/>
                                    </p:animScale>
                                    <p:animScale>
                                      <p:cBhvr>
                                        <p:cTn id="67" dur="166" decel="50000">
                                          <p:stCondLst>
                                            <p:cond delay="1338"/>
                                          </p:stCondLst>
                                        </p:cTn>
                                        <p:tgtEl>
                                          <p:spTgt spid="5"/>
                                        </p:tgtEl>
                                      </p:cBhvr>
                                      <p:to x="100000" y="100000"/>
                                    </p:animScale>
                                    <p:animScale>
                                      <p:cBhvr>
                                        <p:cTn id="68" dur="26">
                                          <p:stCondLst>
                                            <p:cond delay="1642"/>
                                          </p:stCondLst>
                                        </p:cTn>
                                        <p:tgtEl>
                                          <p:spTgt spid="5"/>
                                        </p:tgtEl>
                                      </p:cBhvr>
                                      <p:to x="100000" y="90000"/>
                                    </p:animScale>
                                    <p:animScale>
                                      <p:cBhvr>
                                        <p:cTn id="69" dur="166" decel="50000">
                                          <p:stCondLst>
                                            <p:cond delay="1668"/>
                                          </p:stCondLst>
                                        </p:cTn>
                                        <p:tgtEl>
                                          <p:spTgt spid="5"/>
                                        </p:tgtEl>
                                      </p:cBhvr>
                                      <p:to x="100000" y="100000"/>
                                    </p:animScale>
                                    <p:animScale>
                                      <p:cBhvr>
                                        <p:cTn id="70" dur="26">
                                          <p:stCondLst>
                                            <p:cond delay="1808"/>
                                          </p:stCondLst>
                                        </p:cTn>
                                        <p:tgtEl>
                                          <p:spTgt spid="5"/>
                                        </p:tgtEl>
                                      </p:cBhvr>
                                      <p:to x="100000" y="95000"/>
                                    </p:animScale>
                                    <p:animScale>
                                      <p:cBhvr>
                                        <p:cTn id="71" dur="166" decel="50000">
                                          <p:stCondLst>
                                            <p:cond delay="1834"/>
                                          </p:stCondLst>
                                        </p:cTn>
                                        <p:tgtEl>
                                          <p:spTgt spid="5"/>
                                        </p:tgtEl>
                                      </p:cBhvr>
                                      <p:to x="100000" y="100000"/>
                                    </p:animScale>
                                  </p:childTnLst>
                                </p:cTn>
                              </p:par>
                            </p:childTnLst>
                          </p:cTn>
                        </p:par>
                        <p:par>
                          <p:cTn id="72" fill="hold">
                            <p:stCondLst>
                              <p:cond delay="9500"/>
                            </p:stCondLst>
                            <p:childTnLst>
                              <p:par>
                                <p:cTn id="73" presetID="22" presetClass="entr" presetSubtype="1" fill="hold" grpId="0" nodeType="afterEffect">
                                  <p:stCondLst>
                                    <p:cond delay="500"/>
                                  </p:stCondLst>
                                  <p:childTnLst>
                                    <p:set>
                                      <p:cBhvr>
                                        <p:cTn id="74" dur="1" fill="hold">
                                          <p:stCondLst>
                                            <p:cond delay="0"/>
                                          </p:stCondLst>
                                        </p:cTn>
                                        <p:tgtEl>
                                          <p:spTgt spid="10"/>
                                        </p:tgtEl>
                                        <p:attrNameLst>
                                          <p:attrName>style.visibility</p:attrName>
                                        </p:attrNameLst>
                                      </p:cBhvr>
                                      <p:to>
                                        <p:strVal val="visible"/>
                                      </p:to>
                                    </p:set>
                                    <p:animEffect transition="in" filter="wipe(up)">
                                      <p:cBhvr>
                                        <p:cTn id="75"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265C2DE-373E-E604-AD2A-6D32BB5AC040}"/>
            </a:ext>
          </a:extLst>
        </p:cNvPr>
        <p:cNvGrpSpPr/>
        <p:nvPr/>
      </p:nvGrpSpPr>
      <p:grpSpPr>
        <a:xfrm>
          <a:off x="0" y="0"/>
          <a:ext cx="0" cy="0"/>
          <a:chOff x="0" y="0"/>
          <a:chExt cx="0" cy="0"/>
        </a:xfrm>
      </p:grpSpPr>
      <p:grpSp>
        <p:nvGrpSpPr>
          <p:cNvPr id="48" name="Group 47">
            <a:extLst>
              <a:ext uri="{FF2B5EF4-FFF2-40B4-BE49-F238E27FC236}">
                <a16:creationId xmlns:a16="http://schemas.microsoft.com/office/drawing/2014/main" id="{80303734-A81B-AFEB-4A4D-EEF72562179B}"/>
              </a:ext>
            </a:extLst>
          </p:cNvPr>
          <p:cNvGrpSpPr/>
          <p:nvPr/>
        </p:nvGrpSpPr>
        <p:grpSpPr>
          <a:xfrm>
            <a:off x="3063133" y="985657"/>
            <a:ext cx="6065735" cy="2798202"/>
            <a:chOff x="3063133" y="1059266"/>
            <a:chExt cx="6065735" cy="2798202"/>
          </a:xfrm>
        </p:grpSpPr>
        <p:sp>
          <p:nvSpPr>
            <p:cNvPr id="3" name="TextBox 2">
              <a:extLst>
                <a:ext uri="{FF2B5EF4-FFF2-40B4-BE49-F238E27FC236}">
                  <a16:creationId xmlns:a16="http://schemas.microsoft.com/office/drawing/2014/main" id="{660533F2-8622-D311-EF15-840F6FCA762D}"/>
                </a:ext>
              </a:extLst>
            </p:cNvPr>
            <p:cNvSpPr txBox="1"/>
            <p:nvPr/>
          </p:nvSpPr>
          <p:spPr>
            <a:xfrm>
              <a:off x="3063133" y="1059266"/>
              <a:ext cx="6065735" cy="2798202"/>
            </a:xfrm>
            <a:prstGeom prst="rect">
              <a:avLst/>
            </a:prstGeom>
            <a:noFill/>
          </p:spPr>
          <p:txBody>
            <a:bodyPr wrap="square">
              <a:spAutoFit/>
            </a:bodyPr>
            <a:lstStyle/>
            <a:p>
              <a:pPr marL="0" marR="0" lvl="0" indent="0" algn="ctr" defTabSz="914400" rtl="0" eaLnBrk="1" fontAlgn="base" latinLnBrk="0" hangingPunct="1">
                <a:lnSpc>
                  <a:spcPts val="10000"/>
                </a:lnSpc>
                <a:spcBef>
                  <a:spcPts val="0"/>
                </a:spcBef>
                <a:spcAft>
                  <a:spcPts val="0"/>
                </a:spcAft>
                <a:buClrTx/>
                <a:buSzTx/>
                <a:buFontTx/>
                <a:buNone/>
                <a:tabLst/>
                <a:defRPr/>
              </a:pPr>
              <a:r>
                <a:rPr kumimoji="0" lang="en-US" sz="12000" b="1" i="0" u="none" strike="noStrike" kern="1200" cap="none" spc="0" normalizeH="0" baseline="0" noProof="0" dirty="0">
                  <a:ln>
                    <a:noFill/>
                  </a:ln>
                  <a:solidFill>
                    <a:srgbClr val="003D87"/>
                  </a:solidFill>
                  <a:effectLst/>
                  <a:uLnTx/>
                  <a:uFillTx/>
                  <a:latin typeface="Gluten" pitchFamily="2" charset="0"/>
                  <a:ea typeface="+mn-ea"/>
                  <a:cs typeface="+mn-cs"/>
                </a:rPr>
                <a:t>Thank you!</a:t>
              </a:r>
              <a:endParaRPr kumimoji="0" lang="en-US" sz="12000" b="0" i="0" u="none" strike="noStrike" kern="1200" cap="none" spc="0" normalizeH="0" baseline="0" noProof="0" dirty="0">
                <a:ln>
                  <a:noFill/>
                </a:ln>
                <a:solidFill>
                  <a:srgbClr val="009EDE"/>
                </a:solidFill>
                <a:effectLst/>
                <a:uLnTx/>
                <a:uFillTx/>
                <a:latin typeface="Gluten" pitchFamily="2" charset="0"/>
                <a:ea typeface="+mn-ea"/>
                <a:cs typeface="+mn-cs"/>
              </a:endParaRPr>
            </a:p>
          </p:txBody>
        </p:sp>
        <p:pic>
          <p:nvPicPr>
            <p:cNvPr id="21" name="Picture 20" descr="A yellow smiley face with black eyes and a white teeth&#10;&#10;AI-generated content may be incorrect.">
              <a:extLst>
                <a:ext uri="{FF2B5EF4-FFF2-40B4-BE49-F238E27FC236}">
                  <a16:creationId xmlns:a16="http://schemas.microsoft.com/office/drawing/2014/main" id="{CC5F2D02-4D19-35E4-9F0A-4B84AB04CB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6500" y="2374515"/>
              <a:ext cx="1091398" cy="1091398"/>
            </a:xfrm>
            <a:prstGeom prst="rect">
              <a:avLst/>
            </a:prstGeom>
          </p:spPr>
        </p:pic>
      </p:grpSp>
      <p:pic>
        <p:nvPicPr>
          <p:cNvPr id="23" name="Picture 22" descr="A yellow emoji with red hearts around it&#10;&#10;AI-generated content may be incorrect.">
            <a:extLst>
              <a:ext uri="{FF2B5EF4-FFF2-40B4-BE49-F238E27FC236}">
                <a16:creationId xmlns:a16="http://schemas.microsoft.com/office/drawing/2014/main" id="{AFCE3596-0C81-39E8-5525-90250F79DA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4096" y="3715270"/>
            <a:ext cx="668812" cy="668812"/>
          </a:xfrm>
          <a:prstGeom prst="rect">
            <a:avLst/>
          </a:prstGeom>
        </p:spPr>
      </p:pic>
      <p:pic>
        <p:nvPicPr>
          <p:cNvPr id="32" name="Picture 31" descr="A white heart in a red circle&#10;&#10;AI-generated content may be incorrect.">
            <a:extLst>
              <a:ext uri="{FF2B5EF4-FFF2-40B4-BE49-F238E27FC236}">
                <a16:creationId xmlns:a16="http://schemas.microsoft.com/office/drawing/2014/main" id="{ECCD3C03-A97D-B96E-2873-B6DD4F75CC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33686" y="2981277"/>
            <a:ext cx="895445" cy="895445"/>
          </a:xfrm>
          <a:prstGeom prst="rect">
            <a:avLst/>
          </a:prstGeom>
        </p:spPr>
      </p:pic>
      <p:pic>
        <p:nvPicPr>
          <p:cNvPr id="36" name="Picture 35" descr="A blue circle with a white thumb up&#10;&#10;AI-generated content may be incorrect.">
            <a:extLst>
              <a:ext uri="{FF2B5EF4-FFF2-40B4-BE49-F238E27FC236}">
                <a16:creationId xmlns:a16="http://schemas.microsoft.com/office/drawing/2014/main" id="{AB70784B-5007-F3D1-6077-EC0F6835324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57678" y="4665779"/>
            <a:ext cx="588580" cy="588580"/>
          </a:xfrm>
          <a:prstGeom prst="rect">
            <a:avLst/>
          </a:prstGeom>
        </p:spPr>
      </p:pic>
      <p:pic>
        <p:nvPicPr>
          <p:cNvPr id="40" name="Picture 39" descr="A blue circle with a white thumb up&#10;&#10;AI-generated content may be incorrect.">
            <a:extLst>
              <a:ext uri="{FF2B5EF4-FFF2-40B4-BE49-F238E27FC236}">
                <a16:creationId xmlns:a16="http://schemas.microsoft.com/office/drawing/2014/main" id="{EF8ED6B3-E63E-08E3-60EA-AF4829C13A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39099" y="4313134"/>
            <a:ext cx="504420" cy="504420"/>
          </a:xfrm>
          <a:prstGeom prst="rect">
            <a:avLst/>
          </a:prstGeom>
        </p:spPr>
      </p:pic>
      <p:pic>
        <p:nvPicPr>
          <p:cNvPr id="41" name="Picture 40" descr="A blue circle with a white thumb up&#10;&#10;AI-generated content may be incorrect.">
            <a:extLst>
              <a:ext uri="{FF2B5EF4-FFF2-40B4-BE49-F238E27FC236}">
                <a16:creationId xmlns:a16="http://schemas.microsoft.com/office/drawing/2014/main" id="{9570E7E6-1C31-E43F-D4A1-D0448C6FB2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76842" y="4098720"/>
            <a:ext cx="394114" cy="394114"/>
          </a:xfrm>
          <a:prstGeom prst="rect">
            <a:avLst/>
          </a:prstGeom>
        </p:spPr>
      </p:pic>
      <p:pic>
        <p:nvPicPr>
          <p:cNvPr id="43" name="Picture 42" descr="A white heart in a red circle&#10;&#10;AI-generated content may be incorrect.">
            <a:extLst>
              <a:ext uri="{FF2B5EF4-FFF2-40B4-BE49-F238E27FC236}">
                <a16:creationId xmlns:a16="http://schemas.microsoft.com/office/drawing/2014/main" id="{27FBC2BE-BCF2-0EEC-5197-33F991FED7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32213" y="4845927"/>
            <a:ext cx="267694" cy="267694"/>
          </a:xfrm>
          <a:prstGeom prst="rect">
            <a:avLst/>
          </a:prstGeom>
        </p:spPr>
      </p:pic>
      <p:pic>
        <p:nvPicPr>
          <p:cNvPr id="50" name="Picture 49" descr="A white heart in a red circle&#10;&#10;AI-generated content may be incorrect.">
            <a:extLst>
              <a:ext uri="{FF2B5EF4-FFF2-40B4-BE49-F238E27FC236}">
                <a16:creationId xmlns:a16="http://schemas.microsoft.com/office/drawing/2014/main" id="{DFE2B9A8-4C82-278F-028D-330CB7EC2C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0162" y="4119822"/>
            <a:ext cx="330020" cy="330020"/>
          </a:xfrm>
          <a:prstGeom prst="rect">
            <a:avLst/>
          </a:prstGeom>
        </p:spPr>
      </p:pic>
      <p:pic>
        <p:nvPicPr>
          <p:cNvPr id="9" name="Picture 8" descr="A white heart in a red circle&#10;&#10;AI-generated content may be incorrect.">
            <a:extLst>
              <a:ext uri="{FF2B5EF4-FFF2-40B4-BE49-F238E27FC236}">
                <a16:creationId xmlns:a16="http://schemas.microsoft.com/office/drawing/2014/main" id="{3533EDF9-99A0-FE27-2E5F-687B329C1A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1212" y="5413726"/>
            <a:ext cx="426498" cy="426498"/>
          </a:xfrm>
          <a:prstGeom prst="rect">
            <a:avLst/>
          </a:prstGeom>
        </p:spPr>
      </p:pic>
      <p:pic>
        <p:nvPicPr>
          <p:cNvPr id="30" name="Picture 29">
            <a:extLst>
              <a:ext uri="{FF2B5EF4-FFF2-40B4-BE49-F238E27FC236}">
                <a16:creationId xmlns:a16="http://schemas.microsoft.com/office/drawing/2014/main" id="{931F399C-1015-A30E-2FEA-DC7A83591D8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7834729" y="4245704"/>
            <a:ext cx="734070" cy="734070"/>
          </a:xfrm>
          <a:prstGeom prst="rect">
            <a:avLst/>
          </a:prstGeom>
        </p:spPr>
      </p:pic>
      <p:pic>
        <p:nvPicPr>
          <p:cNvPr id="34" name="Picture 33" descr="A blue circle with a white thumb up&#10;&#10;AI-generated content may be incorrect.">
            <a:extLst>
              <a:ext uri="{FF2B5EF4-FFF2-40B4-BE49-F238E27FC236}">
                <a16:creationId xmlns:a16="http://schemas.microsoft.com/office/drawing/2014/main" id="{2C4964DB-9CD6-5A01-C120-07EBFF0353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03541" y="2856360"/>
            <a:ext cx="916173" cy="916173"/>
          </a:xfrm>
          <a:prstGeom prst="rect">
            <a:avLst/>
          </a:prstGeom>
        </p:spPr>
      </p:pic>
      <p:pic>
        <p:nvPicPr>
          <p:cNvPr id="35" name="Picture 34" descr="A white heart in a red circle&#10;&#10;AI-generated content may be incorrect.">
            <a:extLst>
              <a:ext uri="{FF2B5EF4-FFF2-40B4-BE49-F238E27FC236}">
                <a16:creationId xmlns:a16="http://schemas.microsoft.com/office/drawing/2014/main" id="{CF4284C0-2A4D-72AF-69C5-765E767C7D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8990" y="3314447"/>
            <a:ext cx="562275" cy="562275"/>
          </a:xfrm>
          <a:prstGeom prst="rect">
            <a:avLst/>
          </a:prstGeom>
        </p:spPr>
      </p:pic>
      <p:pic>
        <p:nvPicPr>
          <p:cNvPr id="39" name="Picture 38" descr="A blue circle with a white thumb up&#10;&#10;AI-generated content may be incorrect.">
            <a:extLst>
              <a:ext uri="{FF2B5EF4-FFF2-40B4-BE49-F238E27FC236}">
                <a16:creationId xmlns:a16="http://schemas.microsoft.com/office/drawing/2014/main" id="{1C31F8BD-87FF-0884-774F-60FE9DF036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70709" y="5376055"/>
            <a:ext cx="654378" cy="654378"/>
          </a:xfrm>
          <a:prstGeom prst="rect">
            <a:avLst/>
          </a:prstGeom>
        </p:spPr>
      </p:pic>
      <p:pic>
        <p:nvPicPr>
          <p:cNvPr id="42" name="Picture 41" descr="A white heart in a red circle&#10;&#10;AI-generated content may be incorrect.">
            <a:extLst>
              <a:ext uri="{FF2B5EF4-FFF2-40B4-BE49-F238E27FC236}">
                <a16:creationId xmlns:a16="http://schemas.microsoft.com/office/drawing/2014/main" id="{BDBFA4DA-F79B-8965-9FD2-DA71EE4BA7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58315" y="2632189"/>
            <a:ext cx="288178" cy="288179"/>
          </a:xfrm>
          <a:prstGeom prst="rect">
            <a:avLst/>
          </a:prstGeom>
        </p:spPr>
      </p:pic>
      <p:pic>
        <p:nvPicPr>
          <p:cNvPr id="44" name="Picture 43" descr="A white heart in a red circle&#10;&#10;AI-generated content may be incorrect.">
            <a:extLst>
              <a:ext uri="{FF2B5EF4-FFF2-40B4-BE49-F238E27FC236}">
                <a16:creationId xmlns:a16="http://schemas.microsoft.com/office/drawing/2014/main" id="{99D1D246-953E-6F15-9E3C-B796115313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90773" y="4319200"/>
            <a:ext cx="492288" cy="492288"/>
          </a:xfrm>
          <a:prstGeom prst="rect">
            <a:avLst/>
          </a:prstGeom>
        </p:spPr>
      </p:pic>
      <p:pic>
        <p:nvPicPr>
          <p:cNvPr id="47" name="Picture 46" descr="A blue circle with a white thumb up&#10;&#10;AI-generated content may be incorrect.">
            <a:extLst>
              <a:ext uri="{FF2B5EF4-FFF2-40B4-BE49-F238E27FC236}">
                <a16:creationId xmlns:a16="http://schemas.microsoft.com/office/drawing/2014/main" id="{A6005DB3-9BAA-D606-3002-CAC286F2E3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57495" y="4120816"/>
            <a:ext cx="384635" cy="384635"/>
          </a:xfrm>
          <a:prstGeom prst="rect">
            <a:avLst/>
          </a:prstGeom>
        </p:spPr>
      </p:pic>
      <p:pic>
        <p:nvPicPr>
          <p:cNvPr id="10" name="Picture 9" descr="A blue circle with a white thumb up&#10;&#10;AI-generated content may be incorrect.">
            <a:extLst>
              <a:ext uri="{FF2B5EF4-FFF2-40B4-BE49-F238E27FC236}">
                <a16:creationId xmlns:a16="http://schemas.microsoft.com/office/drawing/2014/main" id="{FF0D6668-E0A9-97E7-3069-5611A3C2AE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10607" y="5167623"/>
            <a:ext cx="309675" cy="309675"/>
          </a:xfrm>
          <a:prstGeom prst="rect">
            <a:avLst/>
          </a:prstGeom>
        </p:spPr>
      </p:pic>
      <p:pic>
        <p:nvPicPr>
          <p:cNvPr id="2" name="Picture 1" descr="A blue circle with a white thumb up&#10;&#10;AI-generated content may be incorrect.">
            <a:extLst>
              <a:ext uri="{FF2B5EF4-FFF2-40B4-BE49-F238E27FC236}">
                <a16:creationId xmlns:a16="http://schemas.microsoft.com/office/drawing/2014/main" id="{8754133F-8B74-8B5B-BD2A-054038ADE1D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5290" y="2699778"/>
            <a:ext cx="313163" cy="313163"/>
          </a:xfrm>
          <a:prstGeom prst="rect">
            <a:avLst/>
          </a:prstGeom>
        </p:spPr>
      </p:pic>
    </p:spTree>
    <p:extLst>
      <p:ext uri="{BB962C8B-B14F-4D97-AF65-F5344CB8AC3E}">
        <p14:creationId xmlns:p14="http://schemas.microsoft.com/office/powerpoint/2010/main" val="30487130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100" fill="hold">
                                          <p:stCondLst>
                                            <p:cond delay="0"/>
                                          </p:stCondLst>
                                        </p:cTn>
                                        <p:tgtEl>
                                          <p:spTgt spid="48"/>
                                        </p:tgtEl>
                                        <p:attrNameLst>
                                          <p:attrName>r</p:attrName>
                                        </p:attrNameLst>
                                      </p:cBhvr>
                                    </p:animRot>
                                    <p:animRot by="-240000">
                                      <p:cBhvr>
                                        <p:cTn id="7" dur="200" fill="hold">
                                          <p:stCondLst>
                                            <p:cond delay="200"/>
                                          </p:stCondLst>
                                        </p:cTn>
                                        <p:tgtEl>
                                          <p:spTgt spid="48"/>
                                        </p:tgtEl>
                                        <p:attrNameLst>
                                          <p:attrName>r</p:attrName>
                                        </p:attrNameLst>
                                      </p:cBhvr>
                                    </p:animRot>
                                    <p:animRot by="240000">
                                      <p:cBhvr>
                                        <p:cTn id="8" dur="200" fill="hold">
                                          <p:stCondLst>
                                            <p:cond delay="400"/>
                                          </p:stCondLst>
                                        </p:cTn>
                                        <p:tgtEl>
                                          <p:spTgt spid="48"/>
                                        </p:tgtEl>
                                        <p:attrNameLst>
                                          <p:attrName>r</p:attrName>
                                        </p:attrNameLst>
                                      </p:cBhvr>
                                    </p:animRot>
                                    <p:animRot by="-240000">
                                      <p:cBhvr>
                                        <p:cTn id="9" dur="200" fill="hold">
                                          <p:stCondLst>
                                            <p:cond delay="600"/>
                                          </p:stCondLst>
                                        </p:cTn>
                                        <p:tgtEl>
                                          <p:spTgt spid="48"/>
                                        </p:tgtEl>
                                        <p:attrNameLst>
                                          <p:attrName>r</p:attrName>
                                        </p:attrNameLst>
                                      </p:cBhvr>
                                    </p:animRot>
                                    <p:animRot by="120000">
                                      <p:cBhvr>
                                        <p:cTn id="10" dur="200" fill="hold">
                                          <p:stCondLst>
                                            <p:cond delay="800"/>
                                          </p:stCondLst>
                                        </p:cTn>
                                        <p:tgtEl>
                                          <p:spTgt spid="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24 Diabetes Australia 2.4">
  <a:themeElements>
    <a:clrScheme name="Diabetes Australia 20230925">
      <a:dk1>
        <a:srgbClr val="333333"/>
      </a:dk1>
      <a:lt1>
        <a:sysClr val="window" lastClr="FFFFFF"/>
      </a:lt1>
      <a:dk2>
        <a:srgbClr val="1C4A9F"/>
      </a:dk2>
      <a:lt2>
        <a:srgbClr val="F6EEE9"/>
      </a:lt2>
      <a:accent1>
        <a:srgbClr val="1C4A9F"/>
      </a:accent1>
      <a:accent2>
        <a:srgbClr val="009EDE"/>
      </a:accent2>
      <a:accent3>
        <a:srgbClr val="94D9F8"/>
      </a:accent3>
      <a:accent4>
        <a:srgbClr val="00235B"/>
      </a:accent4>
      <a:accent5>
        <a:srgbClr val="1C4A9F"/>
      </a:accent5>
      <a:accent6>
        <a:srgbClr val="009EDE"/>
      </a:accent6>
      <a:hlink>
        <a:srgbClr val="1C4A9F"/>
      </a:hlink>
      <a:folHlink>
        <a:srgbClr val="00235B"/>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 16-9 Template.potx" id="{B40F82F5-A8D7-4035-8870-7FEB99FB8677}" vid="{3836F093-216E-476C-8622-7B6E324A22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2d7307b-6fbe-46d9-82fc-78fa1eba6f48" xsi:nil="true"/>
    <lcf76f155ced4ddcb4097134ff3c332f xmlns="c4252b29-2d24-40eb-8935-9ab6ac08ec0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08CAC736FD3A64B89E41E0A6A8BDAD9" ma:contentTypeVersion="181" ma:contentTypeDescription="Create a new document." ma:contentTypeScope="" ma:versionID="5e092432974f026c046393b47d5a13d9">
  <xsd:schema xmlns:xsd="http://www.w3.org/2001/XMLSchema" xmlns:xs="http://www.w3.org/2001/XMLSchema" xmlns:p="http://schemas.microsoft.com/office/2006/metadata/properties" xmlns:ns2="c4252b29-2d24-40eb-8935-9ab6ac08ec04" xmlns:ns3="32d7307b-6fbe-46d9-82fc-78fa1eba6f48" targetNamespace="http://schemas.microsoft.com/office/2006/metadata/properties" ma:root="true" ma:fieldsID="d8cb356b6eaa0705cc3af2cc6f57b853" ns2:_="" ns3:_="">
    <xsd:import namespace="c4252b29-2d24-40eb-8935-9ab6ac08ec04"/>
    <xsd:import namespace="32d7307b-6fbe-46d9-82fc-78fa1eba6f48"/>
    <xsd:element name="properties">
      <xsd:complexType>
        <xsd:sequence>
          <xsd:element name="documentManagement">
            <xsd:complexType>
              <xsd:all>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252b29-2d24-40eb-8935-9ab6ac08ec04"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3609443e-9608-4a72-829e-9f3d806033a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d7307b-6fbe-46d9-82fc-78fa1eba6f48"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98555cda-c6c7-4362-997c-86ab9e715854}" ma:internalName="TaxCatchAll" ma:showField="CatchAllData" ma:web="32d7307b-6fbe-46d9-82fc-78fa1eba6f4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D86C17-7D1F-4162-876D-16ABA4F66417}">
  <ds:schemaRefs>
    <ds:schemaRef ds:uri="http://schemas.microsoft.com/office/2006/metadata/properties"/>
    <ds:schemaRef ds:uri="http://schemas.microsoft.com/office/infopath/2007/PartnerControls"/>
    <ds:schemaRef ds:uri="32d7307b-6fbe-46d9-82fc-78fa1eba6f48"/>
    <ds:schemaRef ds:uri="c4252b29-2d24-40eb-8935-9ab6ac08ec04"/>
  </ds:schemaRefs>
</ds:datastoreItem>
</file>

<file path=customXml/itemProps2.xml><?xml version="1.0" encoding="utf-8"?>
<ds:datastoreItem xmlns:ds="http://schemas.openxmlformats.org/officeDocument/2006/customXml" ds:itemID="{497769CE-BD5A-4365-827F-CD0E04876217}">
  <ds:schemaRefs>
    <ds:schemaRef ds:uri="http://schemas.microsoft.com/sharepoint/v3/contenttype/forms"/>
  </ds:schemaRefs>
</ds:datastoreItem>
</file>

<file path=customXml/itemProps3.xml><?xml version="1.0" encoding="utf-8"?>
<ds:datastoreItem xmlns:ds="http://schemas.openxmlformats.org/officeDocument/2006/customXml" ds:itemID="{38B9C7B6-7DA4-4BE2-8A27-EEB7FAED9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252b29-2d24-40eb-8935-9ab6ac08ec04"/>
    <ds:schemaRef ds:uri="32d7307b-6fbe-46d9-82fc-78fa1eba6f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623</TotalTime>
  <Words>493</Words>
  <Application>Microsoft Office PowerPoint</Application>
  <PresentationFormat>Widescreen</PresentationFormat>
  <Paragraphs>40</Paragraphs>
  <Slides>6</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vt:i4>
      </vt:variant>
    </vt:vector>
  </HeadingPairs>
  <TitlesOfParts>
    <vt:vector size="17" baseType="lpstr">
      <vt:lpstr>Arial</vt:lpstr>
      <vt:lpstr>WordVisi_MSFontService</vt:lpstr>
      <vt:lpstr>Aptos Display</vt:lpstr>
      <vt:lpstr>Poppins</vt:lpstr>
      <vt:lpstr>Gluten</vt:lpstr>
      <vt:lpstr>Calibri</vt:lpstr>
      <vt:lpstr>Segoe UI</vt:lpstr>
      <vt:lpstr>Aptos</vt:lpstr>
      <vt:lpstr>WordVisiPilcrow_MSFontService</vt:lpstr>
      <vt:lpstr>Open Sans</vt:lpstr>
      <vt:lpstr>2024 Diabetes Australia 2.4</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 Australia</dc:title>
  <dc:creator>Arnold Espinola</dc:creator>
  <cp:lastModifiedBy>Arnold Espinola</cp:lastModifiedBy>
  <cp:revision>2</cp:revision>
  <dcterms:created xsi:type="dcterms:W3CDTF">2025-06-02T08:32:56Z</dcterms:created>
  <dcterms:modified xsi:type="dcterms:W3CDTF">2025-06-03T03:18:57Z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0x010100608CAC736FD3A64B89E41E0A6A8BDAD9</vt:lpwstr>
  </property>
  <property fmtid="{D5CDD505-2E9C-101B-9397-08002B2CF9AE}" pid="3" name="MediaServiceImageTags">
    <vt:lpwstr/>
  </property>
</Properties>
</file>